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3"/>
    <p:sldMasterId id="2147483661" r:id="rId4"/>
    <p:sldMasterId id="2147483673" r:id="rId5"/>
    <p:sldMasterId id="2147483685" r:id="rId6"/>
  </p:sldMasterIdLst>
  <p:notesMasterIdLst>
    <p:notesMasterId r:id="rId24"/>
  </p:notesMasterIdLst>
  <p:handoutMasterIdLst>
    <p:handoutMasterId r:id="rId25"/>
  </p:handoutMasterIdLst>
  <p:sldIdLst>
    <p:sldId id="671" r:id="rId7"/>
    <p:sldId id="2130" r:id="rId8"/>
    <p:sldId id="2123" r:id="rId9"/>
    <p:sldId id="2120" r:id="rId10"/>
    <p:sldId id="747" r:id="rId11"/>
    <p:sldId id="748" r:id="rId12"/>
    <p:sldId id="2132" r:id="rId13"/>
    <p:sldId id="2124" r:id="rId14"/>
    <p:sldId id="2128" r:id="rId15"/>
    <p:sldId id="2112" r:id="rId16"/>
    <p:sldId id="2111" r:id="rId17"/>
    <p:sldId id="2114" r:id="rId18"/>
    <p:sldId id="760" r:id="rId19"/>
    <p:sldId id="768" r:id="rId20"/>
    <p:sldId id="2125" r:id="rId21"/>
    <p:sldId id="755" r:id="rId22"/>
    <p:sldId id="2129" r:id="rId2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Mills" initials="SM" lastIdx="20" clrIdx="0"/>
  <p:cmAuthor id="2" name="Microsoft Office User" initials="Office" lastIdx="1" clrIdx="1"/>
  <p:cmAuthor id="3" name="Microsoft Office User" initials="Office [2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40"/>
    <a:srgbClr val="000000"/>
    <a:srgbClr val="DAEDEF"/>
    <a:srgbClr val="FF5050"/>
    <a:srgbClr val="FF8282"/>
    <a:srgbClr val="3B5B8E"/>
    <a:srgbClr val="EAC6B4"/>
    <a:srgbClr val="1E4ABD"/>
    <a:srgbClr val="002A6C"/>
    <a:srgbClr val="145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62AFE-FC05-48A7-966B-D9735B549FFB}" v="133" dt="2019-07-18T10:28:14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65158" autoAdjust="0"/>
  </p:normalViewPr>
  <p:slideViewPr>
    <p:cSldViewPr>
      <p:cViewPr varScale="1">
        <p:scale>
          <a:sx n="48" d="100"/>
          <a:sy n="48" d="100"/>
        </p:scale>
        <p:origin x="175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Mills" userId="49ff6f30-a084-49a4-93d8-4174fe91f5ec" providerId="ADAL" clId="{6C462AFE-FC05-48A7-966B-D9735B549FFB}"/>
    <pc:docChg chg="undo custSel addSld delSld modSld sldOrd">
      <pc:chgData name="Stephen Mills" userId="49ff6f30-a084-49a4-93d8-4174fe91f5ec" providerId="ADAL" clId="{6C462AFE-FC05-48A7-966B-D9735B549FFB}" dt="2019-07-18T10:28:32.750" v="9314" actId="20577"/>
      <pc:docMkLst>
        <pc:docMk/>
      </pc:docMkLst>
      <pc:sldChg chg="modSp modNotesTx">
        <pc:chgData name="Stephen Mills" userId="49ff6f30-a084-49a4-93d8-4174fe91f5ec" providerId="ADAL" clId="{6C462AFE-FC05-48A7-966B-D9735B549FFB}" dt="2019-07-18T10:28:32.750" v="9314" actId="20577"/>
        <pc:sldMkLst>
          <pc:docMk/>
          <pc:sldMk cId="440850051" sldId="671"/>
        </pc:sldMkLst>
        <pc:spChg chg="mod">
          <ac:chgData name="Stephen Mills" userId="49ff6f30-a084-49a4-93d8-4174fe91f5ec" providerId="ADAL" clId="{6C462AFE-FC05-48A7-966B-D9735B549FFB}" dt="2019-07-18T10:28:32.750" v="9314" actId="20577"/>
          <ac:spMkLst>
            <pc:docMk/>
            <pc:sldMk cId="440850051" sldId="671"/>
            <ac:spMk id="6146" creationId="{00000000-0000-0000-0000-000000000000}"/>
          </ac:spMkLst>
        </pc:spChg>
      </pc:sldChg>
      <pc:sldChg chg="modSp del">
        <pc:chgData name="Stephen Mills" userId="49ff6f30-a084-49a4-93d8-4174fe91f5ec" providerId="ADAL" clId="{6C462AFE-FC05-48A7-966B-D9735B549FFB}" dt="2019-07-18T08:52:39.557" v="2936" actId="2696"/>
        <pc:sldMkLst>
          <pc:docMk/>
          <pc:sldMk cId="1595009286" sldId="730"/>
        </pc:sldMkLst>
        <pc:spChg chg="mod">
          <ac:chgData name="Stephen Mills" userId="49ff6f30-a084-49a4-93d8-4174fe91f5ec" providerId="ADAL" clId="{6C462AFE-FC05-48A7-966B-D9735B549FFB}" dt="2019-07-18T07:55:16.387" v="1471" actId="6549"/>
          <ac:spMkLst>
            <pc:docMk/>
            <pc:sldMk cId="1595009286" sldId="730"/>
            <ac:spMk id="2" creationId="{00000000-0000-0000-0000-000000000000}"/>
          </ac:spMkLst>
        </pc:spChg>
        <pc:spChg chg="mod">
          <ac:chgData name="Stephen Mills" userId="49ff6f30-a084-49a4-93d8-4174fe91f5ec" providerId="ADAL" clId="{6C462AFE-FC05-48A7-966B-D9735B549FFB}" dt="2019-07-18T07:55:09.629" v="1461" actId="6549"/>
          <ac:spMkLst>
            <pc:docMk/>
            <pc:sldMk cId="1595009286" sldId="730"/>
            <ac:spMk id="5" creationId="{00000000-0000-0000-0000-000000000000}"/>
          </ac:spMkLst>
        </pc:spChg>
      </pc:sldChg>
      <pc:sldChg chg="del ord">
        <pc:chgData name="Stephen Mills" userId="49ff6f30-a084-49a4-93d8-4174fe91f5ec" providerId="ADAL" clId="{6C462AFE-FC05-48A7-966B-D9735B549FFB}" dt="2019-07-18T09:59:59.640" v="5552" actId="2696"/>
        <pc:sldMkLst>
          <pc:docMk/>
          <pc:sldMk cId="2040622389" sldId="742"/>
        </pc:sldMkLst>
      </pc:sldChg>
      <pc:sldChg chg="del ord">
        <pc:chgData name="Stephen Mills" userId="49ff6f30-a084-49a4-93d8-4174fe91f5ec" providerId="ADAL" clId="{6C462AFE-FC05-48A7-966B-D9735B549FFB}" dt="2019-07-18T10:00:00.545" v="5553" actId="2696"/>
        <pc:sldMkLst>
          <pc:docMk/>
          <pc:sldMk cId="4058958228" sldId="744"/>
        </pc:sldMkLst>
      </pc:sldChg>
      <pc:sldChg chg="addSp modSp ord modNotesTx">
        <pc:chgData name="Stephen Mills" userId="49ff6f30-a084-49a4-93d8-4174fe91f5ec" providerId="ADAL" clId="{6C462AFE-FC05-48A7-966B-D9735B549FFB}" dt="2019-07-18T10:18:15.999" v="7606" actId="20577"/>
        <pc:sldMkLst>
          <pc:docMk/>
          <pc:sldMk cId="4201986997" sldId="747"/>
        </pc:sldMkLst>
        <pc:spChg chg="mod">
          <ac:chgData name="Stephen Mills" userId="49ff6f30-a084-49a4-93d8-4174fe91f5ec" providerId="ADAL" clId="{6C462AFE-FC05-48A7-966B-D9735B549FFB}" dt="2019-07-18T08:09:46.540" v="2040" actId="1076"/>
          <ac:spMkLst>
            <pc:docMk/>
            <pc:sldMk cId="4201986997" sldId="747"/>
            <ac:spMk id="2" creationId="{00000000-0000-0000-0000-000000000000}"/>
          </ac:spMkLst>
        </pc:spChg>
        <pc:spChg chg="mod">
          <ac:chgData name="Stephen Mills" userId="49ff6f30-a084-49a4-93d8-4174fe91f5ec" providerId="ADAL" clId="{6C462AFE-FC05-48A7-966B-D9735B549FFB}" dt="2019-07-18T08:28:51.941" v="2737" actId="5793"/>
          <ac:spMkLst>
            <pc:docMk/>
            <pc:sldMk cId="4201986997" sldId="747"/>
            <ac:spMk id="3" creationId="{00000000-0000-0000-0000-000000000000}"/>
          </ac:spMkLst>
        </pc:spChg>
        <pc:spChg chg="add mod">
          <ac:chgData name="Stephen Mills" userId="49ff6f30-a084-49a4-93d8-4174fe91f5ec" providerId="ADAL" clId="{6C462AFE-FC05-48A7-966B-D9735B549FFB}" dt="2019-07-18T08:28:43.877" v="2736" actId="1076"/>
          <ac:spMkLst>
            <pc:docMk/>
            <pc:sldMk cId="4201986997" sldId="747"/>
            <ac:spMk id="5" creationId="{79F22C42-D891-4258-A5F9-F72D1A2FAC47}"/>
          </ac:spMkLst>
        </pc:spChg>
      </pc:sldChg>
      <pc:sldChg chg="modNotesTx">
        <pc:chgData name="Stephen Mills" userId="49ff6f30-a084-49a4-93d8-4174fe91f5ec" providerId="ADAL" clId="{6C462AFE-FC05-48A7-966B-D9735B549FFB}" dt="2019-07-18T10:20:00.481" v="8013" actId="113"/>
        <pc:sldMkLst>
          <pc:docMk/>
          <pc:sldMk cId="2745182301" sldId="748"/>
        </pc:sldMkLst>
      </pc:sldChg>
      <pc:sldChg chg="modSp">
        <pc:chgData name="Stephen Mills" userId="49ff6f30-a084-49a4-93d8-4174fe91f5ec" providerId="ADAL" clId="{6C462AFE-FC05-48A7-966B-D9735B549FFB}" dt="2019-07-18T10:12:49.261" v="6248" actId="207"/>
        <pc:sldMkLst>
          <pc:docMk/>
          <pc:sldMk cId="1825493599" sldId="755"/>
        </pc:sldMkLst>
        <pc:spChg chg="mod">
          <ac:chgData name="Stephen Mills" userId="49ff6f30-a084-49a4-93d8-4174fe91f5ec" providerId="ADAL" clId="{6C462AFE-FC05-48A7-966B-D9735B549FFB}" dt="2019-07-18T10:12:15.221" v="6242" actId="207"/>
          <ac:spMkLst>
            <pc:docMk/>
            <pc:sldMk cId="1825493599" sldId="755"/>
            <ac:spMk id="3" creationId="{00000000-0000-0000-0000-000000000000}"/>
          </ac:spMkLst>
        </pc:spChg>
        <pc:spChg chg="mod">
          <ac:chgData name="Stephen Mills" userId="49ff6f30-a084-49a4-93d8-4174fe91f5ec" providerId="ADAL" clId="{6C462AFE-FC05-48A7-966B-D9735B549FFB}" dt="2019-07-18T10:12:49.261" v="6248" actId="207"/>
          <ac:spMkLst>
            <pc:docMk/>
            <pc:sldMk cId="1825493599" sldId="755"/>
            <ac:spMk id="6" creationId="{741FD082-CFF8-49B6-AA4D-5B1D0B47634E}"/>
          </ac:spMkLst>
        </pc:spChg>
        <pc:picChg chg="mod">
          <ac:chgData name="Stephen Mills" userId="49ff6f30-a084-49a4-93d8-4174fe91f5ec" providerId="ADAL" clId="{6C462AFE-FC05-48A7-966B-D9735B549FFB}" dt="2019-07-18T10:11:48.386" v="6238" actId="1076"/>
          <ac:picMkLst>
            <pc:docMk/>
            <pc:sldMk cId="1825493599" sldId="755"/>
            <ac:picMk id="5" creationId="{00000000-0000-0000-0000-000000000000}"/>
          </ac:picMkLst>
        </pc:picChg>
      </pc:sldChg>
      <pc:sldChg chg="modSp ord modNotesTx">
        <pc:chgData name="Stephen Mills" userId="49ff6f30-a084-49a4-93d8-4174fe91f5ec" providerId="ADAL" clId="{6C462AFE-FC05-48A7-966B-D9735B549FFB}" dt="2019-07-18T10:21:41.084" v="8370" actId="20577"/>
        <pc:sldMkLst>
          <pc:docMk/>
          <pc:sldMk cId="502190358" sldId="760"/>
        </pc:sldMkLst>
        <pc:spChg chg="mod">
          <ac:chgData name="Stephen Mills" userId="49ff6f30-a084-49a4-93d8-4174fe91f5ec" providerId="ADAL" clId="{6C462AFE-FC05-48A7-966B-D9735B549FFB}" dt="2019-07-18T09:03:19.517" v="3177" actId="6549"/>
          <ac:spMkLst>
            <pc:docMk/>
            <pc:sldMk cId="502190358" sldId="760"/>
            <ac:spMk id="3" creationId="{00000000-0000-0000-0000-000000000000}"/>
          </ac:spMkLst>
        </pc:spChg>
        <pc:spChg chg="mod">
          <ac:chgData name="Stephen Mills" userId="49ff6f30-a084-49a4-93d8-4174fe91f5ec" providerId="ADAL" clId="{6C462AFE-FC05-48A7-966B-D9735B549FFB}" dt="2019-07-18T08:58:13.445" v="3168" actId="122"/>
          <ac:spMkLst>
            <pc:docMk/>
            <pc:sldMk cId="502190358" sldId="760"/>
            <ac:spMk id="6" creationId="{00000000-0000-0000-0000-000000000000}"/>
          </ac:spMkLst>
        </pc:spChg>
      </pc:sldChg>
      <pc:sldChg chg="ord">
        <pc:chgData name="Stephen Mills" userId="49ff6f30-a084-49a4-93d8-4174fe91f5ec" providerId="ADAL" clId="{6C462AFE-FC05-48A7-966B-D9735B549FFB}" dt="2019-07-18T07:49:46.101" v="1232"/>
        <pc:sldMkLst>
          <pc:docMk/>
          <pc:sldMk cId="381582707" sldId="764"/>
        </pc:sldMkLst>
      </pc:sldChg>
      <pc:sldChg chg="del ord">
        <pc:chgData name="Stephen Mills" userId="49ff6f30-a084-49a4-93d8-4174fe91f5ec" providerId="ADAL" clId="{6C462AFE-FC05-48A7-966B-D9735B549FFB}" dt="2019-07-18T09:54:10.735" v="5489" actId="2696"/>
        <pc:sldMkLst>
          <pc:docMk/>
          <pc:sldMk cId="1944024380" sldId="767"/>
        </pc:sldMkLst>
      </pc:sldChg>
      <pc:sldChg chg="ord">
        <pc:chgData name="Stephen Mills" userId="49ff6f30-a084-49a4-93d8-4174fe91f5ec" providerId="ADAL" clId="{6C462AFE-FC05-48A7-966B-D9735B549FFB}" dt="2019-07-18T08:54:18.910" v="2938"/>
        <pc:sldMkLst>
          <pc:docMk/>
          <pc:sldMk cId="104063081" sldId="768"/>
        </pc:sldMkLst>
      </pc:sldChg>
      <pc:sldChg chg="del ord">
        <pc:chgData name="Stephen Mills" userId="49ff6f30-a084-49a4-93d8-4174fe91f5ec" providerId="ADAL" clId="{6C462AFE-FC05-48A7-966B-D9735B549FFB}" dt="2019-07-18T10:00:03.082" v="5554" actId="2696"/>
        <pc:sldMkLst>
          <pc:docMk/>
          <pc:sldMk cId="740431784" sldId="2109"/>
        </pc:sldMkLst>
      </pc:sldChg>
      <pc:sldChg chg="ord">
        <pc:chgData name="Stephen Mills" userId="49ff6f30-a084-49a4-93d8-4174fe91f5ec" providerId="ADAL" clId="{6C462AFE-FC05-48A7-966B-D9735B549FFB}" dt="2019-07-18T08:54:18.910" v="2938"/>
        <pc:sldMkLst>
          <pc:docMk/>
          <pc:sldMk cId="1738486319" sldId="2111"/>
        </pc:sldMkLst>
      </pc:sldChg>
      <pc:sldChg chg="modSp ord">
        <pc:chgData name="Stephen Mills" userId="49ff6f30-a084-49a4-93d8-4174fe91f5ec" providerId="ADAL" clId="{6C462AFE-FC05-48A7-966B-D9735B549FFB}" dt="2019-07-18T09:52:39.970" v="5488" actId="20577"/>
        <pc:sldMkLst>
          <pc:docMk/>
          <pc:sldMk cId="254294116" sldId="2112"/>
        </pc:sldMkLst>
        <pc:spChg chg="mod">
          <ac:chgData name="Stephen Mills" userId="49ff6f30-a084-49a4-93d8-4174fe91f5ec" providerId="ADAL" clId="{6C462AFE-FC05-48A7-966B-D9735B549FFB}" dt="2019-07-18T09:52:39.970" v="5488" actId="20577"/>
          <ac:spMkLst>
            <pc:docMk/>
            <pc:sldMk cId="254294116" sldId="2112"/>
            <ac:spMk id="2" creationId="{00000000-0000-0000-0000-000000000000}"/>
          </ac:spMkLst>
        </pc:spChg>
      </pc:sldChg>
      <pc:sldChg chg="ord">
        <pc:chgData name="Stephen Mills" userId="49ff6f30-a084-49a4-93d8-4174fe91f5ec" providerId="ADAL" clId="{6C462AFE-FC05-48A7-966B-D9735B549FFB}" dt="2019-07-18T08:54:18.910" v="2938"/>
        <pc:sldMkLst>
          <pc:docMk/>
          <pc:sldMk cId="1229782987" sldId="2114"/>
        </pc:sldMkLst>
      </pc:sldChg>
      <pc:sldChg chg="del">
        <pc:chgData name="Stephen Mills" userId="49ff6f30-a084-49a4-93d8-4174fe91f5ec" providerId="ADAL" clId="{6C462AFE-FC05-48A7-966B-D9735B549FFB}" dt="2019-07-18T10:00:11.332" v="5555" actId="2696"/>
        <pc:sldMkLst>
          <pc:docMk/>
          <pc:sldMk cId="1069832817" sldId="2115"/>
        </pc:sldMkLst>
      </pc:sldChg>
      <pc:sldChg chg="del">
        <pc:chgData name="Stephen Mills" userId="49ff6f30-a084-49a4-93d8-4174fe91f5ec" providerId="ADAL" clId="{6C462AFE-FC05-48A7-966B-D9735B549FFB}" dt="2019-07-18T10:00:12.617" v="5556" actId="2696"/>
        <pc:sldMkLst>
          <pc:docMk/>
          <pc:sldMk cId="2172816400" sldId="2116"/>
        </pc:sldMkLst>
      </pc:sldChg>
      <pc:sldChg chg="del">
        <pc:chgData name="Stephen Mills" userId="49ff6f30-a084-49a4-93d8-4174fe91f5ec" providerId="ADAL" clId="{6C462AFE-FC05-48A7-966B-D9735B549FFB}" dt="2019-07-18T10:00:15.327" v="5557" actId="2696"/>
        <pc:sldMkLst>
          <pc:docMk/>
          <pc:sldMk cId="2289042129" sldId="2118"/>
        </pc:sldMkLst>
      </pc:sldChg>
      <pc:sldChg chg="del">
        <pc:chgData name="Stephen Mills" userId="49ff6f30-a084-49a4-93d8-4174fe91f5ec" providerId="ADAL" clId="{6C462AFE-FC05-48A7-966B-D9735B549FFB}" dt="2019-07-18T10:00:16.743" v="5558" actId="2696"/>
        <pc:sldMkLst>
          <pc:docMk/>
          <pc:sldMk cId="174521867" sldId="2119"/>
        </pc:sldMkLst>
      </pc:sldChg>
      <pc:sldChg chg="addSp modSp ord modNotesTx">
        <pc:chgData name="Stephen Mills" userId="49ff6f30-a084-49a4-93d8-4174fe91f5ec" providerId="ADAL" clId="{6C462AFE-FC05-48A7-966B-D9735B549FFB}" dt="2019-07-18T10:19:31.849" v="7914" actId="20577"/>
        <pc:sldMkLst>
          <pc:docMk/>
          <pc:sldMk cId="1876166847" sldId="2120"/>
        </pc:sldMkLst>
        <pc:spChg chg="mod">
          <ac:chgData name="Stephen Mills" userId="49ff6f30-a084-49a4-93d8-4174fe91f5ec" providerId="ADAL" clId="{6C462AFE-FC05-48A7-966B-D9735B549FFB}" dt="2019-07-18T08:29:05.051" v="2756" actId="6549"/>
          <ac:spMkLst>
            <pc:docMk/>
            <pc:sldMk cId="1876166847" sldId="2120"/>
            <ac:spMk id="5" creationId="{D08177C4-7741-43E2-84FC-2BF4FA09BC0E}"/>
          </ac:spMkLst>
        </pc:spChg>
        <pc:spChg chg="add mod">
          <ac:chgData name="Stephen Mills" userId="49ff6f30-a084-49a4-93d8-4174fe91f5ec" providerId="ADAL" clId="{6C462AFE-FC05-48A7-966B-D9735B549FFB}" dt="2019-07-18T08:31:01.120" v="2768" actId="692"/>
          <ac:spMkLst>
            <pc:docMk/>
            <pc:sldMk cId="1876166847" sldId="2120"/>
            <ac:spMk id="8" creationId="{C84E7867-FDAC-4C6C-B67C-424D9EA25FAD}"/>
          </ac:spMkLst>
        </pc:spChg>
        <pc:spChg chg="add mod">
          <ac:chgData name="Stephen Mills" userId="49ff6f30-a084-49a4-93d8-4174fe91f5ec" providerId="ADAL" clId="{6C462AFE-FC05-48A7-966B-D9735B549FFB}" dt="2019-07-18T08:32:21.725" v="2916" actId="1076"/>
          <ac:spMkLst>
            <pc:docMk/>
            <pc:sldMk cId="1876166847" sldId="2120"/>
            <ac:spMk id="9" creationId="{C8F6E6AD-1142-414E-9370-A5CB53015D3A}"/>
          </ac:spMkLst>
        </pc:spChg>
        <pc:graphicFrameChg chg="mod">
          <ac:chgData name="Stephen Mills" userId="49ff6f30-a084-49a4-93d8-4174fe91f5ec" providerId="ADAL" clId="{6C462AFE-FC05-48A7-966B-D9735B549FFB}" dt="2019-07-18T08:32:12.392" v="2915" actId="1076"/>
          <ac:graphicFrameMkLst>
            <pc:docMk/>
            <pc:sldMk cId="1876166847" sldId="2120"/>
            <ac:graphicFrameMk id="4" creationId="{FB3FB9AE-B4EF-47FE-8920-08F338438AC7}"/>
          </ac:graphicFrameMkLst>
        </pc:graphicFrameChg>
        <pc:cxnChg chg="add mod">
          <ac:chgData name="Stephen Mills" userId="49ff6f30-a084-49a4-93d8-4174fe91f5ec" providerId="ADAL" clId="{6C462AFE-FC05-48A7-966B-D9735B549FFB}" dt="2019-07-18T08:33:06.690" v="2935" actId="14100"/>
          <ac:cxnSpMkLst>
            <pc:docMk/>
            <pc:sldMk cId="1876166847" sldId="2120"/>
            <ac:cxnSpMk id="11" creationId="{25C4AF8A-992E-4AB1-A1C3-B1675A8D3428}"/>
          </ac:cxnSpMkLst>
        </pc:cxnChg>
      </pc:sldChg>
      <pc:sldChg chg="modSp add del ord">
        <pc:chgData name="Stephen Mills" userId="49ff6f30-a084-49a4-93d8-4174fe91f5ec" providerId="ADAL" clId="{6C462AFE-FC05-48A7-966B-D9735B549FFB}" dt="2019-07-18T09:59:51.479" v="5551" actId="2696"/>
        <pc:sldMkLst>
          <pc:docMk/>
          <pc:sldMk cId="2605493901" sldId="2122"/>
        </pc:sldMkLst>
        <pc:spChg chg="mod">
          <ac:chgData name="Stephen Mills" userId="49ff6f30-a084-49a4-93d8-4174fe91f5ec" providerId="ADAL" clId="{6C462AFE-FC05-48A7-966B-D9735B549FFB}" dt="2019-07-18T07:41:28.068" v="1002" actId="20577"/>
          <ac:spMkLst>
            <pc:docMk/>
            <pc:sldMk cId="2605493901" sldId="2122"/>
            <ac:spMk id="2" creationId="{00000000-0000-0000-0000-000000000000}"/>
          </ac:spMkLst>
        </pc:spChg>
      </pc:sldChg>
      <pc:sldChg chg="addSp modSp add ord modNotesTx">
        <pc:chgData name="Stephen Mills" userId="49ff6f30-a084-49a4-93d8-4174fe91f5ec" providerId="ADAL" clId="{6C462AFE-FC05-48A7-966B-D9735B549FFB}" dt="2019-07-18T10:16:22.672" v="7111" actId="20577"/>
        <pc:sldMkLst>
          <pc:docMk/>
          <pc:sldMk cId="1001578123" sldId="2123"/>
        </pc:sldMkLst>
        <pc:spChg chg="mod">
          <ac:chgData name="Stephen Mills" userId="49ff6f30-a084-49a4-93d8-4174fe91f5ec" providerId="ADAL" clId="{6C462AFE-FC05-48A7-966B-D9735B549FFB}" dt="2019-07-18T09:55:56.301" v="5502" actId="114"/>
          <ac:spMkLst>
            <pc:docMk/>
            <pc:sldMk cId="1001578123" sldId="2123"/>
            <ac:spMk id="2" creationId="{00000000-0000-0000-0000-000000000000}"/>
          </ac:spMkLst>
        </pc:spChg>
        <pc:spChg chg="add mod">
          <ac:chgData name="Stephen Mills" userId="49ff6f30-a084-49a4-93d8-4174fe91f5ec" providerId="ADAL" clId="{6C462AFE-FC05-48A7-966B-D9735B549FFB}" dt="2019-07-18T08:05:01.206" v="1763" actId="1076"/>
          <ac:spMkLst>
            <pc:docMk/>
            <pc:sldMk cId="1001578123" sldId="2123"/>
            <ac:spMk id="3" creationId="{7FFE6947-2563-4131-9437-F481EC484D3F}"/>
          </ac:spMkLst>
        </pc:spChg>
        <pc:spChg chg="add mod">
          <ac:chgData name="Stephen Mills" userId="49ff6f30-a084-49a4-93d8-4174fe91f5ec" providerId="ADAL" clId="{6C462AFE-FC05-48A7-966B-D9735B549FFB}" dt="2019-07-18T08:04:53.710" v="1761" actId="122"/>
          <ac:spMkLst>
            <pc:docMk/>
            <pc:sldMk cId="1001578123" sldId="2123"/>
            <ac:spMk id="4" creationId="{44BB5875-0864-40BF-A80F-574363814A1A}"/>
          </ac:spMkLst>
        </pc:spChg>
        <pc:spChg chg="mod">
          <ac:chgData name="Stephen Mills" userId="49ff6f30-a084-49a4-93d8-4174fe91f5ec" providerId="ADAL" clId="{6C462AFE-FC05-48A7-966B-D9735B549FFB}" dt="2019-07-18T08:01:23.164" v="1570" actId="6549"/>
          <ac:spMkLst>
            <pc:docMk/>
            <pc:sldMk cId="1001578123" sldId="2123"/>
            <ac:spMk id="5" creationId="{00000000-0000-0000-0000-000000000000}"/>
          </ac:spMkLst>
        </pc:spChg>
        <pc:spChg chg="add mod">
          <ac:chgData name="Stephen Mills" userId="49ff6f30-a084-49a4-93d8-4174fe91f5ec" providerId="ADAL" clId="{6C462AFE-FC05-48A7-966B-D9735B549FFB}" dt="2019-07-18T08:05:11.312" v="1765" actId="1076"/>
          <ac:spMkLst>
            <pc:docMk/>
            <pc:sldMk cId="1001578123" sldId="2123"/>
            <ac:spMk id="6" creationId="{9CC882D9-6DAB-41ED-9FFC-735A6504BA34}"/>
          </ac:spMkLst>
        </pc:spChg>
        <pc:spChg chg="add mod">
          <ac:chgData name="Stephen Mills" userId="49ff6f30-a084-49a4-93d8-4174fe91f5ec" providerId="ADAL" clId="{6C462AFE-FC05-48A7-966B-D9735B549FFB}" dt="2019-07-18T08:05:21.911" v="1768" actId="6549"/>
          <ac:spMkLst>
            <pc:docMk/>
            <pc:sldMk cId="1001578123" sldId="2123"/>
            <ac:spMk id="7" creationId="{4E9D2365-0FFD-4283-9479-C6983360BA74}"/>
          </ac:spMkLst>
        </pc:spChg>
      </pc:sldChg>
      <pc:sldChg chg="add del">
        <pc:chgData name="Stephen Mills" userId="49ff6f30-a084-49a4-93d8-4174fe91f5ec" providerId="ADAL" clId="{6C462AFE-FC05-48A7-966B-D9735B549FFB}" dt="2019-07-18T08:52:47.804" v="2937" actId="2696"/>
        <pc:sldMkLst>
          <pc:docMk/>
          <pc:sldMk cId="301156747" sldId="2124"/>
        </pc:sldMkLst>
      </pc:sldChg>
      <pc:sldChg chg="addSp delSp modSp add modNotesTx">
        <pc:chgData name="Stephen Mills" userId="49ff6f30-a084-49a4-93d8-4174fe91f5ec" providerId="ADAL" clId="{6C462AFE-FC05-48A7-966B-D9735B549FFB}" dt="2019-07-18T10:24:27.742" v="9118" actId="20577"/>
        <pc:sldMkLst>
          <pc:docMk/>
          <pc:sldMk cId="1402392347" sldId="2124"/>
        </pc:sldMkLst>
        <pc:spChg chg="mod">
          <ac:chgData name="Stephen Mills" userId="49ff6f30-a084-49a4-93d8-4174fe91f5ec" providerId="ADAL" clId="{6C462AFE-FC05-48A7-966B-D9735B549FFB}" dt="2019-07-18T09:43:16.110" v="4789" actId="1076"/>
          <ac:spMkLst>
            <pc:docMk/>
            <pc:sldMk cId="1402392347" sldId="2124"/>
            <ac:spMk id="2" creationId="{00000000-0000-0000-0000-000000000000}"/>
          </ac:spMkLst>
        </pc:spChg>
        <pc:spChg chg="mod">
          <ac:chgData name="Stephen Mills" userId="49ff6f30-a084-49a4-93d8-4174fe91f5ec" providerId="ADAL" clId="{6C462AFE-FC05-48A7-966B-D9735B549FFB}" dt="2019-07-18T10:01:50.772" v="5639" actId="6549"/>
          <ac:spMkLst>
            <pc:docMk/>
            <pc:sldMk cId="1402392347" sldId="2124"/>
            <ac:spMk id="3" creationId="{00000000-0000-0000-0000-000000000000}"/>
          </ac:spMkLst>
        </pc:spChg>
        <pc:spChg chg="del mod">
          <ac:chgData name="Stephen Mills" userId="49ff6f30-a084-49a4-93d8-4174fe91f5ec" providerId="ADAL" clId="{6C462AFE-FC05-48A7-966B-D9735B549FFB}" dt="2019-07-18T09:30:53.956" v="4060" actId="478"/>
          <ac:spMkLst>
            <pc:docMk/>
            <pc:sldMk cId="1402392347" sldId="2124"/>
            <ac:spMk id="6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8:57:07.232" v="3048" actId="478"/>
          <ac:spMkLst>
            <pc:docMk/>
            <pc:sldMk cId="1402392347" sldId="2124"/>
            <ac:spMk id="7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8:57:08.812" v="3049" actId="478"/>
          <ac:spMkLst>
            <pc:docMk/>
            <pc:sldMk cId="1402392347" sldId="2124"/>
            <ac:spMk id="8" creationId="{00000000-0000-0000-0000-000000000000}"/>
          </ac:spMkLst>
        </pc:spChg>
        <pc:spChg chg="del mod">
          <ac:chgData name="Stephen Mills" userId="49ff6f30-a084-49a4-93d8-4174fe91f5ec" providerId="ADAL" clId="{6C462AFE-FC05-48A7-966B-D9735B549FFB}" dt="2019-07-18T08:57:05.471" v="3047" actId="478"/>
          <ac:spMkLst>
            <pc:docMk/>
            <pc:sldMk cId="1402392347" sldId="2124"/>
            <ac:spMk id="9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8:57:10.615" v="3050" actId="478"/>
          <ac:spMkLst>
            <pc:docMk/>
            <pc:sldMk cId="1402392347" sldId="2124"/>
            <ac:spMk id="10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8:57:12.500" v="3051" actId="478"/>
          <ac:spMkLst>
            <pc:docMk/>
            <pc:sldMk cId="1402392347" sldId="2124"/>
            <ac:spMk id="11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8:57:14.241" v="3052" actId="478"/>
          <ac:spMkLst>
            <pc:docMk/>
            <pc:sldMk cId="1402392347" sldId="2124"/>
            <ac:spMk id="12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8:57:15.755" v="3053" actId="478"/>
          <ac:spMkLst>
            <pc:docMk/>
            <pc:sldMk cId="1402392347" sldId="2124"/>
            <ac:spMk id="13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8:57:17.724" v="3054" actId="478"/>
          <ac:spMkLst>
            <pc:docMk/>
            <pc:sldMk cId="1402392347" sldId="2124"/>
            <ac:spMk id="14" creationId="{00000000-0000-0000-0000-000000000000}"/>
          </ac:spMkLst>
        </pc:spChg>
        <pc:spChg chg="del mod">
          <ac:chgData name="Stephen Mills" userId="49ff6f30-a084-49a4-93d8-4174fe91f5ec" providerId="ADAL" clId="{6C462AFE-FC05-48A7-966B-D9735B549FFB}" dt="2019-07-18T08:57:20.446" v="3056" actId="478"/>
          <ac:spMkLst>
            <pc:docMk/>
            <pc:sldMk cId="1402392347" sldId="2124"/>
            <ac:spMk id="15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8:57:22.759" v="3057" actId="478"/>
          <ac:spMkLst>
            <pc:docMk/>
            <pc:sldMk cId="1402392347" sldId="2124"/>
            <ac:spMk id="16" creationId="{00000000-0000-0000-0000-000000000000}"/>
          </ac:spMkLst>
        </pc:spChg>
        <pc:spChg chg="add mod">
          <ac:chgData name="Stephen Mills" userId="49ff6f30-a084-49a4-93d8-4174fe91f5ec" providerId="ADAL" clId="{6C462AFE-FC05-48A7-966B-D9735B549FFB}" dt="2019-07-18T09:46:00.847" v="5076" actId="114"/>
          <ac:spMkLst>
            <pc:docMk/>
            <pc:sldMk cId="1402392347" sldId="2124"/>
            <ac:spMk id="19" creationId="{41E44083-F688-41AF-9237-DAD853A1A12E}"/>
          </ac:spMkLst>
        </pc:spChg>
        <pc:graphicFrameChg chg="add del mod">
          <ac:chgData name="Stephen Mills" userId="49ff6f30-a084-49a4-93d8-4174fe91f5ec" providerId="ADAL" clId="{6C462AFE-FC05-48A7-966B-D9735B549FFB}" dt="2019-07-18T09:31:42.784" v="4091" actId="478"/>
          <ac:graphicFrameMkLst>
            <pc:docMk/>
            <pc:sldMk cId="1402392347" sldId="2124"/>
            <ac:graphicFrameMk id="17" creationId="{A7B0E2DB-8C8B-4453-BEE7-2041E2873112}"/>
          </ac:graphicFrameMkLst>
        </pc:graphicFrameChg>
        <pc:picChg chg="del">
          <ac:chgData name="Stephen Mills" userId="49ff6f30-a084-49a4-93d8-4174fe91f5ec" providerId="ADAL" clId="{6C462AFE-FC05-48A7-966B-D9735B549FFB}" dt="2019-07-18T08:57:01.235" v="3045" actId="478"/>
          <ac:picMkLst>
            <pc:docMk/>
            <pc:sldMk cId="1402392347" sldId="2124"/>
            <ac:picMk id="5" creationId="{8FB8405C-38B0-46BA-9B91-0A347FBFD415}"/>
          </ac:picMkLst>
        </pc:picChg>
        <pc:picChg chg="add mod">
          <ac:chgData name="Stephen Mills" userId="49ff6f30-a084-49a4-93d8-4174fe91f5ec" providerId="ADAL" clId="{6C462AFE-FC05-48A7-966B-D9735B549FFB}" dt="2019-07-18T09:45:55.153" v="5075" actId="1076"/>
          <ac:picMkLst>
            <pc:docMk/>
            <pc:sldMk cId="1402392347" sldId="2124"/>
            <ac:picMk id="18" creationId="{88AFEE7A-5466-46F8-9D19-F16D4BBFAB79}"/>
          </ac:picMkLst>
        </pc:picChg>
      </pc:sldChg>
      <pc:sldChg chg="addSp delSp modSp add ord modNotesTx">
        <pc:chgData name="Stephen Mills" userId="49ff6f30-a084-49a4-93d8-4174fe91f5ec" providerId="ADAL" clId="{6C462AFE-FC05-48A7-966B-D9735B549FFB}" dt="2019-07-18T10:23:27.261" v="8833" actId="313"/>
        <pc:sldMkLst>
          <pc:docMk/>
          <pc:sldMk cId="994375092" sldId="2125"/>
        </pc:sldMkLst>
        <pc:spChg chg="mod">
          <ac:chgData name="Stephen Mills" userId="49ff6f30-a084-49a4-93d8-4174fe91f5ec" providerId="ADAL" clId="{6C462AFE-FC05-48A7-966B-D9735B549FFB}" dt="2019-07-18T09:17:53.376" v="3606" actId="6549"/>
          <ac:spMkLst>
            <pc:docMk/>
            <pc:sldMk cId="994375092" sldId="2125"/>
            <ac:spMk id="2" creationId="{00000000-0000-0000-0000-000000000000}"/>
          </ac:spMkLst>
        </pc:spChg>
        <pc:spChg chg="mod">
          <ac:chgData name="Stephen Mills" userId="49ff6f30-a084-49a4-93d8-4174fe91f5ec" providerId="ADAL" clId="{6C462AFE-FC05-48A7-966B-D9735B549FFB}" dt="2019-07-18T09:38:16.447" v="4292" actId="14100"/>
          <ac:spMkLst>
            <pc:docMk/>
            <pc:sldMk cId="994375092" sldId="2125"/>
            <ac:spMk id="3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9:02:48.442" v="3172" actId="478"/>
          <ac:spMkLst>
            <pc:docMk/>
            <pc:sldMk cId="994375092" sldId="2125"/>
            <ac:spMk id="6" creationId="{00000000-0000-0000-0000-000000000000}"/>
          </ac:spMkLst>
        </pc:spChg>
        <pc:graphicFrameChg chg="add mod">
          <ac:chgData name="Stephen Mills" userId="49ff6f30-a084-49a4-93d8-4174fe91f5ec" providerId="ADAL" clId="{6C462AFE-FC05-48A7-966B-D9735B549FFB}" dt="2019-07-18T09:27:58.076" v="4059"/>
          <ac:graphicFrameMkLst>
            <pc:docMk/>
            <pc:sldMk cId="994375092" sldId="2125"/>
            <ac:graphicFrameMk id="7" creationId="{146EC53E-2F80-4DAB-A08E-F50923EDBDBF}"/>
          </ac:graphicFrameMkLst>
        </pc:graphicFrameChg>
      </pc:sldChg>
      <pc:sldChg chg="delSp add del">
        <pc:chgData name="Stephen Mills" userId="49ff6f30-a084-49a4-93d8-4174fe91f5ec" providerId="ADAL" clId="{6C462AFE-FC05-48A7-966B-D9735B549FFB}" dt="2019-07-18T09:52:28.430" v="5472" actId="2696"/>
        <pc:sldMkLst>
          <pc:docMk/>
          <pc:sldMk cId="1624374957" sldId="2126"/>
        </pc:sldMkLst>
        <pc:graphicFrameChg chg="del">
          <ac:chgData name="Stephen Mills" userId="49ff6f30-a084-49a4-93d8-4174fe91f5ec" providerId="ADAL" clId="{6C462AFE-FC05-48A7-966B-D9735B549FFB}" dt="2019-07-18T09:02:59.952" v="3175" actId="478"/>
          <ac:graphicFrameMkLst>
            <pc:docMk/>
            <pc:sldMk cId="1624374957" sldId="2126"/>
            <ac:graphicFrameMk id="7" creationId="{146EC53E-2F80-4DAB-A08E-F50923EDBDBF}"/>
          </ac:graphicFrameMkLst>
        </pc:graphicFrameChg>
      </pc:sldChg>
      <pc:sldChg chg="addSp delSp modSp add modNotesTx">
        <pc:chgData name="Stephen Mills" userId="49ff6f30-a084-49a4-93d8-4174fe91f5ec" providerId="ADAL" clId="{6C462AFE-FC05-48A7-966B-D9735B549FFB}" dt="2019-07-18T10:25:10.591" v="9298" actId="20577"/>
        <pc:sldMkLst>
          <pc:docMk/>
          <pc:sldMk cId="784185958" sldId="2127"/>
        </pc:sldMkLst>
        <pc:spChg chg="mod">
          <ac:chgData name="Stephen Mills" userId="49ff6f30-a084-49a4-93d8-4174fe91f5ec" providerId="ADAL" clId="{6C462AFE-FC05-48A7-966B-D9735B549FFB}" dt="2019-07-18T10:02:19.828" v="5654" actId="1076"/>
          <ac:spMkLst>
            <pc:docMk/>
            <pc:sldMk cId="784185958" sldId="2127"/>
            <ac:spMk id="2" creationId="{00000000-0000-0000-0000-000000000000}"/>
          </ac:spMkLst>
        </pc:spChg>
        <pc:spChg chg="mod">
          <ac:chgData name="Stephen Mills" userId="49ff6f30-a084-49a4-93d8-4174fe91f5ec" providerId="ADAL" clId="{6C462AFE-FC05-48A7-966B-D9735B549FFB}" dt="2019-07-18T09:59:11.541" v="5550" actId="1076"/>
          <ac:spMkLst>
            <pc:docMk/>
            <pc:sldMk cId="784185958" sldId="2127"/>
            <ac:spMk id="3" creationId="{00000000-0000-0000-0000-000000000000}"/>
          </ac:spMkLst>
        </pc:spChg>
        <pc:spChg chg="add del mod">
          <ac:chgData name="Stephen Mills" userId="49ff6f30-a084-49a4-93d8-4174fe91f5ec" providerId="ADAL" clId="{6C462AFE-FC05-48A7-966B-D9735B549FFB}" dt="2019-07-18T09:50:49.022" v="5414" actId="478"/>
          <ac:spMkLst>
            <pc:docMk/>
            <pc:sldMk cId="784185958" sldId="2127"/>
            <ac:spMk id="7" creationId="{930EF483-35CE-4C33-8CB9-4BE4D2CCDA1C}"/>
          </ac:spMkLst>
        </pc:spChg>
        <pc:spChg chg="add mod">
          <ac:chgData name="Stephen Mills" userId="49ff6f30-a084-49a4-93d8-4174fe91f5ec" providerId="ADAL" clId="{6C462AFE-FC05-48A7-966B-D9735B549FFB}" dt="2019-07-18T09:50:54.102" v="5415" actId="14100"/>
          <ac:spMkLst>
            <pc:docMk/>
            <pc:sldMk cId="784185958" sldId="2127"/>
            <ac:spMk id="8" creationId="{B2656408-9404-4511-9C7D-BAA3AEFC80D7}"/>
          </ac:spMkLst>
        </pc:spChg>
        <pc:spChg chg="add mod">
          <ac:chgData name="Stephen Mills" userId="49ff6f30-a084-49a4-93d8-4174fe91f5ec" providerId="ADAL" clId="{6C462AFE-FC05-48A7-966B-D9735B549FFB}" dt="2019-07-18T09:58:51.025" v="5548" actId="14100"/>
          <ac:spMkLst>
            <pc:docMk/>
            <pc:sldMk cId="784185958" sldId="2127"/>
            <ac:spMk id="11" creationId="{C452C5DD-3575-401D-A1F5-8BED6C2D05C8}"/>
          </ac:spMkLst>
        </pc:spChg>
        <pc:spChg chg="add mod">
          <ac:chgData name="Stephen Mills" userId="49ff6f30-a084-49a4-93d8-4174fe91f5ec" providerId="ADAL" clId="{6C462AFE-FC05-48A7-966B-D9735B549FFB}" dt="2019-07-18T09:51:36.910" v="5421" actId="14100"/>
          <ac:spMkLst>
            <pc:docMk/>
            <pc:sldMk cId="784185958" sldId="2127"/>
            <ac:spMk id="12" creationId="{1A969152-AB41-4A9F-AC19-8D2B4ADA6920}"/>
          </ac:spMkLst>
        </pc:spChg>
        <pc:spChg chg="add mod">
          <ac:chgData name="Stephen Mills" userId="49ff6f30-a084-49a4-93d8-4174fe91f5ec" providerId="ADAL" clId="{6C462AFE-FC05-48A7-966B-D9735B549FFB}" dt="2019-07-18T09:51:52.125" v="5423" actId="1076"/>
          <ac:spMkLst>
            <pc:docMk/>
            <pc:sldMk cId="784185958" sldId="2127"/>
            <ac:spMk id="13" creationId="{C4231E95-1FB8-4651-A798-269213C18E6A}"/>
          </ac:spMkLst>
        </pc:spChg>
        <pc:picChg chg="add del">
          <ac:chgData name="Stephen Mills" userId="49ff6f30-a084-49a4-93d8-4174fe91f5ec" providerId="ADAL" clId="{6C462AFE-FC05-48A7-966B-D9735B549FFB}" dt="2019-07-18T09:50:39.590" v="5412" actId="478"/>
          <ac:picMkLst>
            <pc:docMk/>
            <pc:sldMk cId="784185958" sldId="2127"/>
            <ac:picMk id="18" creationId="{88AFEE7A-5466-46F8-9D19-F16D4BBFAB79}"/>
          </ac:picMkLst>
        </pc:picChg>
        <pc:cxnChg chg="add del mod">
          <ac:chgData name="Stephen Mills" userId="49ff6f30-a084-49a4-93d8-4174fe91f5ec" providerId="ADAL" clId="{6C462AFE-FC05-48A7-966B-D9735B549FFB}" dt="2019-07-18T09:50:19.569" v="5404" actId="478"/>
          <ac:cxnSpMkLst>
            <pc:docMk/>
            <pc:sldMk cId="784185958" sldId="2127"/>
            <ac:cxnSpMk id="6" creationId="{0211A18E-7065-4F13-995D-D23801931684}"/>
          </ac:cxnSpMkLst>
        </pc:cxnChg>
      </pc:sldChg>
      <pc:sldChg chg="delSp modSp add del">
        <pc:chgData name="Stephen Mills" userId="49ff6f30-a084-49a4-93d8-4174fe91f5ec" providerId="ADAL" clId="{6C462AFE-FC05-48A7-966B-D9735B549FFB}" dt="2019-07-18T09:34:34.320" v="4201" actId="2696"/>
        <pc:sldMkLst>
          <pc:docMk/>
          <pc:sldMk cId="4001743646" sldId="2127"/>
        </pc:sldMkLst>
        <pc:spChg chg="mod">
          <ac:chgData name="Stephen Mills" userId="49ff6f30-a084-49a4-93d8-4174fe91f5ec" providerId="ADAL" clId="{6C462AFE-FC05-48A7-966B-D9735B549FFB}" dt="2019-07-18T09:06:16.280" v="3284" actId="1076"/>
          <ac:spMkLst>
            <pc:docMk/>
            <pc:sldMk cId="4001743646" sldId="2127"/>
            <ac:spMk id="2" creationId="{00000000-0000-0000-0000-000000000000}"/>
          </ac:spMkLst>
        </pc:spChg>
        <pc:spChg chg="mod">
          <ac:chgData name="Stephen Mills" userId="49ff6f30-a084-49a4-93d8-4174fe91f5ec" providerId="ADAL" clId="{6C462AFE-FC05-48A7-966B-D9735B549FFB}" dt="2019-07-18T09:10:00.704" v="3310" actId="6549"/>
          <ac:spMkLst>
            <pc:docMk/>
            <pc:sldMk cId="4001743646" sldId="2127"/>
            <ac:spMk id="3" creationId="{00000000-0000-0000-0000-000000000000}"/>
          </ac:spMkLst>
        </pc:spChg>
        <pc:spChg chg="del mod">
          <ac:chgData name="Stephen Mills" userId="49ff6f30-a084-49a4-93d8-4174fe91f5ec" providerId="ADAL" clId="{6C462AFE-FC05-48A7-966B-D9735B549FFB}" dt="2019-07-18T09:06:43.332" v="3302" actId="478"/>
          <ac:spMkLst>
            <pc:docMk/>
            <pc:sldMk cId="4001743646" sldId="2127"/>
            <ac:spMk id="6" creationId="{00000000-0000-0000-0000-000000000000}"/>
          </ac:spMkLst>
        </pc:spChg>
        <pc:spChg chg="del mod">
          <ac:chgData name="Stephen Mills" userId="49ff6f30-a084-49a4-93d8-4174fe91f5ec" providerId="ADAL" clId="{6C462AFE-FC05-48A7-966B-D9735B549FFB}" dt="2019-07-18T09:06:26.349" v="3289" actId="478"/>
          <ac:spMkLst>
            <pc:docMk/>
            <pc:sldMk cId="4001743646" sldId="2127"/>
            <ac:spMk id="7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9:06:27.311" v="3290" actId="478"/>
          <ac:spMkLst>
            <pc:docMk/>
            <pc:sldMk cId="4001743646" sldId="2127"/>
            <ac:spMk id="8" creationId="{00000000-0000-0000-0000-000000000000}"/>
          </ac:spMkLst>
        </pc:spChg>
        <pc:spChg chg="del mod">
          <ac:chgData name="Stephen Mills" userId="49ff6f30-a084-49a4-93d8-4174fe91f5ec" providerId="ADAL" clId="{6C462AFE-FC05-48A7-966B-D9735B549FFB}" dt="2019-07-18T09:06:24.525" v="3287" actId="478"/>
          <ac:spMkLst>
            <pc:docMk/>
            <pc:sldMk cId="4001743646" sldId="2127"/>
            <ac:spMk id="9" creationId="{00000000-0000-0000-0000-000000000000}"/>
          </ac:spMkLst>
        </pc:spChg>
        <pc:spChg chg="del mod">
          <ac:chgData name="Stephen Mills" userId="49ff6f30-a084-49a4-93d8-4174fe91f5ec" providerId="ADAL" clId="{6C462AFE-FC05-48A7-966B-D9735B549FFB}" dt="2019-07-18T09:06:29.597" v="3292" actId="478"/>
          <ac:spMkLst>
            <pc:docMk/>
            <pc:sldMk cId="4001743646" sldId="2127"/>
            <ac:spMk id="10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9:06:30.822" v="3293" actId="478"/>
          <ac:spMkLst>
            <pc:docMk/>
            <pc:sldMk cId="4001743646" sldId="2127"/>
            <ac:spMk id="11" creationId="{00000000-0000-0000-0000-000000000000}"/>
          </ac:spMkLst>
        </pc:spChg>
        <pc:spChg chg="del mod">
          <ac:chgData name="Stephen Mills" userId="49ff6f30-a084-49a4-93d8-4174fe91f5ec" providerId="ADAL" clId="{6C462AFE-FC05-48A7-966B-D9735B549FFB}" dt="2019-07-18T09:06:33.286" v="3295" actId="478"/>
          <ac:spMkLst>
            <pc:docMk/>
            <pc:sldMk cId="4001743646" sldId="2127"/>
            <ac:spMk id="12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9:06:34.759" v="3296" actId="478"/>
          <ac:spMkLst>
            <pc:docMk/>
            <pc:sldMk cId="4001743646" sldId="2127"/>
            <ac:spMk id="13" creationId="{00000000-0000-0000-0000-000000000000}"/>
          </ac:spMkLst>
        </pc:spChg>
        <pc:spChg chg="del mod">
          <ac:chgData name="Stephen Mills" userId="49ff6f30-a084-49a4-93d8-4174fe91f5ec" providerId="ADAL" clId="{6C462AFE-FC05-48A7-966B-D9735B549FFB}" dt="2019-07-18T09:06:36.600" v="3298" actId="478"/>
          <ac:spMkLst>
            <pc:docMk/>
            <pc:sldMk cId="4001743646" sldId="2127"/>
            <ac:spMk id="14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9:06:38.147" v="3299" actId="478"/>
          <ac:spMkLst>
            <pc:docMk/>
            <pc:sldMk cId="4001743646" sldId="2127"/>
            <ac:spMk id="15" creationId="{00000000-0000-0000-0000-000000000000}"/>
          </ac:spMkLst>
        </pc:spChg>
        <pc:spChg chg="del">
          <ac:chgData name="Stephen Mills" userId="49ff6f30-a084-49a4-93d8-4174fe91f5ec" providerId="ADAL" clId="{6C462AFE-FC05-48A7-966B-D9735B549FFB}" dt="2019-07-18T09:06:39.865" v="3300" actId="478"/>
          <ac:spMkLst>
            <pc:docMk/>
            <pc:sldMk cId="4001743646" sldId="2127"/>
            <ac:spMk id="16" creationId="{00000000-0000-0000-0000-000000000000}"/>
          </ac:spMkLst>
        </pc:spChg>
        <pc:picChg chg="del">
          <ac:chgData name="Stephen Mills" userId="49ff6f30-a084-49a4-93d8-4174fe91f5ec" providerId="ADAL" clId="{6C462AFE-FC05-48A7-966B-D9735B549FFB}" dt="2019-07-18T09:06:19.653" v="3285" actId="478"/>
          <ac:picMkLst>
            <pc:docMk/>
            <pc:sldMk cId="4001743646" sldId="2127"/>
            <ac:picMk id="5" creationId="{8FB8405C-38B0-46BA-9B91-0A347FBFD41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467906454042903E-2"/>
          <c:y val="9.7535349617057204E-2"/>
          <c:w val="0.87478798556226001"/>
          <c:h val="0.553362489016608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Sheet1!$E$1:$E$2</c:f>
              <c:strCache>
                <c:ptCount val="2"/>
                <c:pt idx="0">
                  <c:v>HIV expenditure</c:v>
                </c:pt>
                <c:pt idx="1">
                  <c:v>(% reliance on external sources)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5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244-4DE5-AE44-018D217BB5F3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5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244-4DE5-AE44-018D217BB5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Sheet1!$C$3:$C$18</c:f>
              <c:strCache>
                <c:ptCount val="16"/>
                <c:pt idx="0">
                  <c:v>Bangladesh (2017)</c:v>
                </c:pt>
                <c:pt idx="1">
                  <c:v>Afghanistan (2013)</c:v>
                </c:pt>
                <c:pt idx="2">
                  <c:v>Myanmar (2015)</c:v>
                </c:pt>
                <c:pt idx="3">
                  <c:v>Cambodia (2015)</c:v>
                </c:pt>
                <c:pt idx="4">
                  <c:v>Nepal (2015)</c:v>
                </c:pt>
                <c:pt idx="5">
                  <c:v>PNG (2012)</c:v>
                </c:pt>
                <c:pt idx="6">
                  <c:v>Lao PDR (2015)</c:v>
                </c:pt>
                <c:pt idx="7">
                  <c:v>Pakistan (2013)</c:v>
                </c:pt>
                <c:pt idx="8">
                  <c:v>Viet Nam (2017)</c:v>
                </c:pt>
                <c:pt idx="9">
                  <c:v>Indonesia (2014)</c:v>
                </c:pt>
                <c:pt idx="10">
                  <c:v>Fiji (2014)</c:v>
                </c:pt>
                <c:pt idx="11">
                  <c:v>Philippines (2015)</c:v>
                </c:pt>
                <c:pt idx="12">
                  <c:v>India (2015-16)</c:v>
                </c:pt>
                <c:pt idx="13">
                  <c:v>Thailand (2017)</c:v>
                </c:pt>
                <c:pt idx="14">
                  <c:v>Malaysia (2017)</c:v>
                </c:pt>
                <c:pt idx="15">
                  <c:v>China (2016)</c:v>
                </c:pt>
              </c:strCache>
            </c:strRef>
          </c:cat>
          <c:val>
            <c:numRef>
              <c:f>Sheet1!$E$3:$E$18</c:f>
              <c:numCache>
                <c:formatCode>General</c:formatCode>
                <c:ptCount val="16"/>
                <c:pt idx="0">
                  <c:v>96</c:v>
                </c:pt>
                <c:pt idx="1">
                  <c:v>95</c:v>
                </c:pt>
                <c:pt idx="2">
                  <c:v>85</c:v>
                </c:pt>
                <c:pt idx="3">
                  <c:v>82</c:v>
                </c:pt>
                <c:pt idx="4">
                  <c:v>82</c:v>
                </c:pt>
                <c:pt idx="5">
                  <c:v>76</c:v>
                </c:pt>
                <c:pt idx="6">
                  <c:v>69</c:v>
                </c:pt>
                <c:pt idx="7">
                  <c:v>64</c:v>
                </c:pt>
                <c:pt idx="8">
                  <c:v>58</c:v>
                </c:pt>
                <c:pt idx="9">
                  <c:v>43</c:v>
                </c:pt>
                <c:pt idx="10">
                  <c:v>29</c:v>
                </c:pt>
                <c:pt idx="11">
                  <c:v>27</c:v>
                </c:pt>
                <c:pt idx="12">
                  <c:v>18</c:v>
                </c:pt>
                <c:pt idx="13">
                  <c:v>11</c:v>
                </c:pt>
                <c:pt idx="14">
                  <c:v>3</c:v>
                </c:pt>
                <c:pt idx="1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F-40CF-B4B0-2F61D23206C2}"/>
            </c:ext>
          </c:extLst>
        </c:ser>
        <c:ser>
          <c:idx val="0"/>
          <c:order val="1"/>
          <c:tx>
            <c:strRef>
              <c:f>Sheet1!$D$1:$D$2</c:f>
              <c:strCache>
                <c:ptCount val="2"/>
                <c:pt idx="0">
                  <c:v>Health expenditure </c:v>
                </c:pt>
                <c:pt idx="1">
                  <c:v>(% reliance on external sources)</c:v>
                </c:pt>
              </c:strCache>
            </c:strRef>
          </c:tx>
          <c:spPr>
            <a:pattFill prst="pct60">
              <a:fgClr>
                <a:srgbClr val="00CCFF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Sheet1!$C$3:$C$18</c:f>
              <c:strCache>
                <c:ptCount val="16"/>
                <c:pt idx="0">
                  <c:v>Bangladesh (2017)</c:v>
                </c:pt>
                <c:pt idx="1">
                  <c:v>Afghanistan (2013)</c:v>
                </c:pt>
                <c:pt idx="2">
                  <c:v>Myanmar (2015)</c:v>
                </c:pt>
                <c:pt idx="3">
                  <c:v>Cambodia (2015)</c:v>
                </c:pt>
                <c:pt idx="4">
                  <c:v>Nepal (2015)</c:v>
                </c:pt>
                <c:pt idx="5">
                  <c:v>PNG (2012)</c:v>
                </c:pt>
                <c:pt idx="6">
                  <c:v>Lao PDR (2015)</c:v>
                </c:pt>
                <c:pt idx="7">
                  <c:v>Pakistan (2013)</c:v>
                </c:pt>
                <c:pt idx="8">
                  <c:v>Viet Nam (2017)</c:v>
                </c:pt>
                <c:pt idx="9">
                  <c:v>Indonesia (2014)</c:v>
                </c:pt>
                <c:pt idx="10">
                  <c:v>Fiji (2014)</c:v>
                </c:pt>
                <c:pt idx="11">
                  <c:v>Philippines (2015)</c:v>
                </c:pt>
                <c:pt idx="12">
                  <c:v>India (2015-16)</c:v>
                </c:pt>
                <c:pt idx="13">
                  <c:v>Thailand (2017)</c:v>
                </c:pt>
                <c:pt idx="14">
                  <c:v>Malaysia (2017)</c:v>
                </c:pt>
                <c:pt idx="15">
                  <c:v>China (2016)</c:v>
                </c:pt>
              </c:strCache>
            </c:strRef>
          </c:cat>
          <c:val>
            <c:numRef>
              <c:f>Sheet1!$D$3:$D$18</c:f>
              <c:numCache>
                <c:formatCode>General</c:formatCode>
                <c:ptCount val="16"/>
                <c:pt idx="0">
                  <c:v>8</c:v>
                </c:pt>
                <c:pt idx="1">
                  <c:v>23</c:v>
                </c:pt>
                <c:pt idx="2">
                  <c:v>6</c:v>
                </c:pt>
                <c:pt idx="3">
                  <c:v>19</c:v>
                </c:pt>
                <c:pt idx="4">
                  <c:v>12</c:v>
                </c:pt>
                <c:pt idx="5">
                  <c:v>27</c:v>
                </c:pt>
                <c:pt idx="6">
                  <c:v>17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9F-40CF-B4B0-2F61D2320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"/>
        <c:axId val="-166300688"/>
        <c:axId val="-165959312"/>
      </c:barChart>
      <c:catAx>
        <c:axId val="-16630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5959312"/>
        <c:crosses val="autoZero"/>
        <c:auto val="1"/>
        <c:lblAlgn val="ctr"/>
        <c:lblOffset val="100"/>
        <c:noMultiLvlLbl val="0"/>
      </c:catAx>
      <c:valAx>
        <c:axId val="-165959312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rgbClr val="C1F3FF"/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6.9020152474708205E-2"/>
              <c:y val="7.075794266957370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66300688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843016730916899"/>
          <c:y val="0.142872031012446"/>
          <c:w val="0.37284894868882701"/>
          <c:h val="0.238767777777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826855777643197E-2"/>
          <c:y val="9.7535349617057204E-2"/>
          <c:w val="0.90042903290934795"/>
          <c:h val="0.73692635604292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Sheet1!$E$1:$E$2</c:f>
              <c:strCache>
                <c:ptCount val="2"/>
                <c:pt idx="0">
                  <c:v>HIV expenditure</c:v>
                </c:pt>
                <c:pt idx="1">
                  <c:v>(% reliance on external sources)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Sheet1!$C$3:$C$18</c:f>
              <c:strCache>
                <c:ptCount val="16"/>
                <c:pt idx="0">
                  <c:v>Bangladesh(2017)</c:v>
                </c:pt>
                <c:pt idx="1">
                  <c:v>Afghanistan(2013)</c:v>
                </c:pt>
                <c:pt idx="2">
                  <c:v>Myanmar(2015)</c:v>
                </c:pt>
                <c:pt idx="3">
                  <c:v>Cambodia(2015)</c:v>
                </c:pt>
                <c:pt idx="4">
                  <c:v>Nepal(2015)</c:v>
                </c:pt>
                <c:pt idx="5">
                  <c:v>PNG(2012)</c:v>
                </c:pt>
                <c:pt idx="6">
                  <c:v>Lao PDR(2015)</c:v>
                </c:pt>
                <c:pt idx="7">
                  <c:v>Pakistan(2013)</c:v>
                </c:pt>
                <c:pt idx="8">
                  <c:v>Viet Nam(2015)</c:v>
                </c:pt>
                <c:pt idx="9">
                  <c:v>Indonesia(2014)</c:v>
                </c:pt>
                <c:pt idx="10">
                  <c:v>Fiji(2014)</c:v>
                </c:pt>
                <c:pt idx="11">
                  <c:v>Philippines(2015)</c:v>
                </c:pt>
                <c:pt idx="12">
                  <c:v>India(2015-16)</c:v>
                </c:pt>
                <c:pt idx="13">
                  <c:v>Thailand(2017)</c:v>
                </c:pt>
                <c:pt idx="14">
                  <c:v>Malaysia(2017)</c:v>
                </c:pt>
                <c:pt idx="15">
                  <c:v>China(2016)</c:v>
                </c:pt>
              </c:strCache>
            </c:strRef>
          </c:cat>
          <c:val>
            <c:numRef>
              <c:f>Sheet1!$E$3:$E$18</c:f>
              <c:numCache>
                <c:formatCode>General</c:formatCode>
                <c:ptCount val="16"/>
                <c:pt idx="0">
                  <c:v>96</c:v>
                </c:pt>
                <c:pt idx="1">
                  <c:v>95</c:v>
                </c:pt>
                <c:pt idx="2">
                  <c:v>85</c:v>
                </c:pt>
                <c:pt idx="3">
                  <c:v>82</c:v>
                </c:pt>
                <c:pt idx="4">
                  <c:v>82</c:v>
                </c:pt>
                <c:pt idx="5">
                  <c:v>76</c:v>
                </c:pt>
                <c:pt idx="6">
                  <c:v>69</c:v>
                </c:pt>
                <c:pt idx="7">
                  <c:v>64</c:v>
                </c:pt>
                <c:pt idx="8">
                  <c:v>58</c:v>
                </c:pt>
                <c:pt idx="9">
                  <c:v>43</c:v>
                </c:pt>
                <c:pt idx="10">
                  <c:v>29</c:v>
                </c:pt>
                <c:pt idx="11">
                  <c:v>27</c:v>
                </c:pt>
                <c:pt idx="12">
                  <c:v>18</c:v>
                </c:pt>
                <c:pt idx="13">
                  <c:v>11</c:v>
                </c:pt>
                <c:pt idx="14">
                  <c:v>3</c:v>
                </c:pt>
                <c:pt idx="1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7-4837-819C-33529B82A55B}"/>
            </c:ext>
          </c:extLst>
        </c:ser>
        <c:ser>
          <c:idx val="0"/>
          <c:order val="2"/>
          <c:tx>
            <c:strRef>
              <c:f>Sheet1!$D$1:$D$2</c:f>
              <c:strCache>
                <c:ptCount val="2"/>
                <c:pt idx="0">
                  <c:v>Health expenditure </c:v>
                </c:pt>
                <c:pt idx="1">
                  <c:v>(% reliance on external sources)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Sheet1!$C$3:$C$18</c:f>
              <c:strCache>
                <c:ptCount val="16"/>
                <c:pt idx="0">
                  <c:v>Bangladesh(2017)</c:v>
                </c:pt>
                <c:pt idx="1">
                  <c:v>Afghanistan(2013)</c:v>
                </c:pt>
                <c:pt idx="2">
                  <c:v>Myanmar(2015)</c:v>
                </c:pt>
                <c:pt idx="3">
                  <c:v>Cambodia(2015)</c:v>
                </c:pt>
                <c:pt idx="4">
                  <c:v>Nepal(2015)</c:v>
                </c:pt>
                <c:pt idx="5">
                  <c:v>PNG(2012)</c:v>
                </c:pt>
                <c:pt idx="6">
                  <c:v>Lao PDR(2015)</c:v>
                </c:pt>
                <c:pt idx="7">
                  <c:v>Pakistan(2013)</c:v>
                </c:pt>
                <c:pt idx="8">
                  <c:v>Viet Nam(2015)</c:v>
                </c:pt>
                <c:pt idx="9">
                  <c:v>Indonesia(2014)</c:v>
                </c:pt>
                <c:pt idx="10">
                  <c:v>Fiji(2014)</c:v>
                </c:pt>
                <c:pt idx="11">
                  <c:v>Philippines(2015)</c:v>
                </c:pt>
                <c:pt idx="12">
                  <c:v>India(2015-16)</c:v>
                </c:pt>
                <c:pt idx="13">
                  <c:v>Thailand(2017)</c:v>
                </c:pt>
                <c:pt idx="14">
                  <c:v>Malaysia(2017)</c:v>
                </c:pt>
                <c:pt idx="15">
                  <c:v>China(2016)</c:v>
                </c:pt>
              </c:strCache>
            </c:strRef>
          </c:cat>
          <c:val>
            <c:numRef>
              <c:f>Sheet1!$D$3:$D$18</c:f>
              <c:numCache>
                <c:formatCode>General</c:formatCode>
                <c:ptCount val="16"/>
                <c:pt idx="0">
                  <c:v>8</c:v>
                </c:pt>
                <c:pt idx="1">
                  <c:v>23</c:v>
                </c:pt>
                <c:pt idx="2">
                  <c:v>6</c:v>
                </c:pt>
                <c:pt idx="3">
                  <c:v>19</c:v>
                </c:pt>
                <c:pt idx="4">
                  <c:v>12</c:v>
                </c:pt>
                <c:pt idx="5">
                  <c:v>27</c:v>
                </c:pt>
                <c:pt idx="6">
                  <c:v>17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77-4837-819C-33529B82A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"/>
        <c:axId val="-130054544"/>
        <c:axId val="-166633920"/>
      </c:barChart>
      <c:lineChart>
        <c:grouping val="stacked"/>
        <c:varyColors val="0"/>
        <c:ser>
          <c:idx val="2"/>
          <c:order val="0"/>
          <c:tx>
            <c:strRef>
              <c:f>Sheet1!$F$1:$F$2</c:f>
              <c:strCache>
                <c:ptCount val="2"/>
                <c:pt idx="0">
                  <c:v>Current Health Expenditure  per Capita in US$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7"/>
            <c:spPr>
              <a:solidFill>
                <a:srgbClr val="33CCCC"/>
              </a:solidFill>
              <a:ln w="9525">
                <a:solidFill>
                  <a:sysClr val="window" lastClr="FFFF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Sheet1!$C$3:$C$18</c:f>
              <c:strCache>
                <c:ptCount val="16"/>
                <c:pt idx="0">
                  <c:v>Bangladesh(2017)</c:v>
                </c:pt>
                <c:pt idx="1">
                  <c:v>Afghanistan(2013)</c:v>
                </c:pt>
                <c:pt idx="2">
                  <c:v>Myanmar(2015)</c:v>
                </c:pt>
                <c:pt idx="3">
                  <c:v>Cambodia(2015)</c:v>
                </c:pt>
                <c:pt idx="4">
                  <c:v>Nepal(2015)</c:v>
                </c:pt>
                <c:pt idx="5">
                  <c:v>PNG(2012)</c:v>
                </c:pt>
                <c:pt idx="6">
                  <c:v>Lao PDR(2015)</c:v>
                </c:pt>
                <c:pt idx="7">
                  <c:v>Pakistan(2013)</c:v>
                </c:pt>
                <c:pt idx="8">
                  <c:v>Viet Nam(2015)</c:v>
                </c:pt>
                <c:pt idx="9">
                  <c:v>Indonesia(2014)</c:v>
                </c:pt>
                <c:pt idx="10">
                  <c:v>Fiji(2014)</c:v>
                </c:pt>
                <c:pt idx="11">
                  <c:v>Philippines(2015)</c:v>
                </c:pt>
                <c:pt idx="12">
                  <c:v>India(2015-16)</c:v>
                </c:pt>
                <c:pt idx="13">
                  <c:v>Thailand(2017)</c:v>
                </c:pt>
                <c:pt idx="14">
                  <c:v>Malaysia(2017)</c:v>
                </c:pt>
                <c:pt idx="15">
                  <c:v>China(2016)</c:v>
                </c:pt>
              </c:strCache>
            </c:strRef>
          </c:cat>
          <c:val>
            <c:numRef>
              <c:f>Sheet1!$F$3:$F$18</c:f>
              <c:numCache>
                <c:formatCode>General</c:formatCode>
                <c:ptCount val="16"/>
                <c:pt idx="0">
                  <c:v>34</c:v>
                </c:pt>
                <c:pt idx="1">
                  <c:v>56</c:v>
                </c:pt>
                <c:pt idx="2">
                  <c:v>62</c:v>
                </c:pt>
                <c:pt idx="3">
                  <c:v>72</c:v>
                </c:pt>
                <c:pt idx="4">
                  <c:v>45</c:v>
                </c:pt>
                <c:pt idx="5">
                  <c:v>76</c:v>
                </c:pt>
                <c:pt idx="6">
                  <c:v>53</c:v>
                </c:pt>
                <c:pt idx="7">
                  <c:v>32</c:v>
                </c:pt>
                <c:pt idx="8">
                  <c:v>117</c:v>
                </c:pt>
                <c:pt idx="9">
                  <c:v>109</c:v>
                </c:pt>
                <c:pt idx="10">
                  <c:v>185</c:v>
                </c:pt>
                <c:pt idx="11">
                  <c:v>124</c:v>
                </c:pt>
                <c:pt idx="12">
                  <c:v>62</c:v>
                </c:pt>
                <c:pt idx="13">
                  <c:v>214</c:v>
                </c:pt>
                <c:pt idx="14">
                  <c:v>362</c:v>
                </c:pt>
                <c:pt idx="15">
                  <c:v>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77-4837-819C-33529B82A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0465504"/>
        <c:axId val="-166509056"/>
      </c:lineChart>
      <c:catAx>
        <c:axId val="-130054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66633920"/>
        <c:crosses val="autoZero"/>
        <c:auto val="1"/>
        <c:lblAlgn val="ctr"/>
        <c:lblOffset val="100"/>
        <c:noMultiLvlLbl val="0"/>
      </c:catAx>
      <c:valAx>
        <c:axId val="-166633920"/>
        <c:scaling>
          <c:orientation val="minMax"/>
          <c:max val="5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0054544"/>
        <c:crosses val="autoZero"/>
        <c:crossBetween val="between"/>
        <c:majorUnit val="500"/>
      </c:valAx>
      <c:valAx>
        <c:axId val="-1665090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solidFill>
            <a:srgbClr val="FFFFFF">
              <a:lumMod val="85000"/>
            </a:srgb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30465504"/>
        <c:crosses val="max"/>
        <c:crossBetween val="between"/>
        <c:majorUnit val="500"/>
      </c:valAx>
      <c:catAx>
        <c:axId val="-13046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6509056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USAID and NHSO funding for Thai NGO SWING</a:t>
            </a:r>
          </a:p>
          <a:p>
            <a:pPr>
              <a:defRPr b="1"/>
            </a:pPr>
            <a:r>
              <a:rPr lang="en-US" sz="1800" b="1" i="0" baseline="0" dirty="0">
                <a:effectLst/>
              </a:rPr>
              <a:t>2016-2019</a:t>
            </a:r>
            <a:endParaRPr lang="en-US" sz="1800" b="1" dirty="0">
              <a:effectLst/>
            </a:endParaRPr>
          </a:p>
        </c:rich>
      </c:tx>
      <c:layout>
        <c:manualLayout>
          <c:xMode val="edge"/>
          <c:yMode val="edge"/>
          <c:x val="7.1331220792522895E-2"/>
          <c:y val="6.3660477453580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SWING!$B$2</c:f>
              <c:strCache>
                <c:ptCount val="1"/>
                <c:pt idx="0">
                  <c:v>NHSO</c:v>
                </c:pt>
              </c:strCache>
            </c:strRef>
          </c:tx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936329588015E-2"/>
                  <c:y val="3.9497100789293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71-405D-970C-62C291836F93}"/>
                </c:ext>
              </c:extLst>
            </c:dLbl>
            <c:dLbl>
              <c:idx val="2"/>
              <c:layout>
                <c:manualLayout>
                  <c:x val="-4.6631137571218201E-2"/>
                  <c:y val="3.6273313978988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18-4CCE-928F-269B5219CF76}"/>
                </c:ext>
              </c:extLst>
            </c:dLbl>
            <c:numFmt formatCode="&quot;$&quot;#,\K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SWING!$A$3:$A$6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SWING!$B$3:$B$6</c:f>
              <c:numCache>
                <c:formatCode>_("$"* #,##0.00_);_("$"* \(#,##0.00\);_("$"* "-"??_);_(@_)</c:formatCode>
                <c:ptCount val="4"/>
                <c:pt idx="0">
                  <c:v>167164.1791044776</c:v>
                </c:pt>
                <c:pt idx="1">
                  <c:v>313014.92537313432</c:v>
                </c:pt>
                <c:pt idx="2">
                  <c:v>165044.77611940299</c:v>
                </c:pt>
                <c:pt idx="3">
                  <c:v>531940.29850746249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71-405D-970C-62C291836F93}"/>
            </c:ext>
          </c:extLst>
        </c:ser>
        <c:ser>
          <c:idx val="1"/>
          <c:order val="1"/>
          <c:tx>
            <c:strRef>
              <c:f>SWING!$C$2</c:f>
              <c:strCache>
                <c:ptCount val="1"/>
                <c:pt idx="0">
                  <c:v>PEPFAR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992026096411797E-2"/>
                  <c:y val="-3.0845818204421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071-405D-970C-62C291836F93}"/>
                </c:ext>
              </c:extLst>
            </c:dLbl>
            <c:dLbl>
              <c:idx val="1"/>
              <c:layout>
                <c:manualLayout>
                  <c:x val="-1.45058943997539E-2"/>
                  <c:y val="3.437903344565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71-405D-970C-62C291836F93}"/>
                </c:ext>
              </c:extLst>
            </c:dLbl>
            <c:numFmt formatCode="&quot;$&quot;#,\K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SWING!$A$3:$A$6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SWING!$C$3:$C$6</c:f>
              <c:numCache>
                <c:formatCode>_("$"* #,##0.00_);_("$"* \(#,##0.00\);_("$"* "-"??_);_(@_)</c:formatCode>
                <c:ptCount val="4"/>
                <c:pt idx="0">
                  <c:v>196501.4925373134</c:v>
                </c:pt>
                <c:pt idx="1">
                  <c:v>296545.91044776118</c:v>
                </c:pt>
                <c:pt idx="2">
                  <c:v>518287.48507462698</c:v>
                </c:pt>
                <c:pt idx="3">
                  <c:v>236092.90179104469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71-405D-970C-62C291836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693328"/>
        <c:axId val="-286487840"/>
      </c:lineChart>
      <c:catAx>
        <c:axId val="-12869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86487840"/>
        <c:crosses val="autoZero"/>
        <c:auto val="1"/>
        <c:lblAlgn val="ctr"/>
        <c:lblOffset val="100"/>
        <c:noMultiLvlLbl val="0"/>
      </c:catAx>
      <c:valAx>
        <c:axId val="-286487840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-12869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996" cy="4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8096" y="0"/>
            <a:ext cx="3036996" cy="4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115"/>
            <a:ext cx="3036996" cy="4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8096" y="8815115"/>
            <a:ext cx="3036996" cy="4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CE6750-1978-43AE-A0D2-CE081A8031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13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996" cy="4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8096" y="0"/>
            <a:ext cx="3036996" cy="4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5763" y="684213"/>
            <a:ext cx="6213475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099" y="4407558"/>
            <a:ext cx="5162894" cy="417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115"/>
            <a:ext cx="3036996" cy="4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8096" y="8815115"/>
            <a:ext cx="3036996" cy="45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7" tIns="45569" rIns="91137" bIns="455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638BD9-62D1-4456-91D6-8C16D17F82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77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684213"/>
            <a:ext cx="6213475" cy="3495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62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4E33C-5E0A-4EB5-82AB-6E60B3D6A3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62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34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78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13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17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baseline="0" dirty="0"/>
          </a:p>
          <a:p>
            <a:pPr marL="171450" indent="-171450">
              <a:buFontTx/>
              <a:buChar char="-"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8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9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529">
              <a:defRPr/>
            </a:pPr>
            <a:fld id="{952A9987-0818-4F20-B202-BCEE0B1C653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529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380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4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200" b="0" dirty="0">
              <a:solidFill>
                <a:srgbClr val="1E4AB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8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0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8BD9-62D1-4456-91D6-8C16D17F82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6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4E33C-5E0A-4EB5-82AB-6E60B3D6A3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 userDrawn="1"/>
        </p:nvSpPr>
        <p:spPr bwMode="auto">
          <a:xfrm>
            <a:off x="203200" y="1752600"/>
            <a:ext cx="119888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429000"/>
            <a:ext cx="103632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396CA0-F3B7-4646-B520-39FC538A6ED2}" type="slidenum">
              <a:rPr lang="en-US"/>
              <a:pPr/>
              <a:t>‹#›</a:t>
            </a:fld>
            <a:r>
              <a:rPr lang="en-US" dirty="0"/>
              <a:t>a</a:t>
            </a:r>
          </a:p>
        </p:txBody>
      </p:sp>
      <p:sp>
        <p:nvSpPr>
          <p:cNvPr id="5128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12192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129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2032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 dirty="0"/>
          </a:p>
        </p:txBody>
      </p:sp>
      <p:pic>
        <p:nvPicPr>
          <p:cNvPr id="11" name="Picture 24" descr="ASIA_RGB_Full_High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088"/>
            <a:ext cx="5561012" cy="1433699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228600"/>
            <a:ext cx="1828800" cy="1155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E2484-E744-4997-958C-C08A0D51FF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447800"/>
            <a:ext cx="25908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5692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A7537-8231-4420-A56F-D519724410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690843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8601" y="6020372"/>
            <a:ext cx="7732820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529565" y="6488208"/>
            <a:ext cx="588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5" y="958048"/>
            <a:ext cx="11614149" cy="258532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7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0029" y="203817"/>
            <a:ext cx="11690844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893135" y="6499276"/>
            <a:ext cx="9604861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21986" y="6398577"/>
            <a:ext cx="588308" cy="365125"/>
          </a:xfrm>
          <a:prstGeom prst="rect">
            <a:avLst/>
          </a:prstGeom>
        </p:spPr>
        <p:txBody>
          <a:bodyPr vert="horz" lIns="68598" tIns="34299" rIns="68598" bIns="34299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z="675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 sz="675" dirty="0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67537" y="958049"/>
            <a:ext cx="11614148" cy="160659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52480" indent="-120286">
              <a:defRPr sz="1800">
                <a:solidFill>
                  <a:schemeClr val="tx1"/>
                </a:solidFill>
              </a:defRPr>
            </a:lvl2pPr>
            <a:lvl3pPr marL="433503" indent="-181023">
              <a:buFont typeface="Segoe UI" panose="020B0502040204020203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601426" indent="-132195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770540" indent="-169114">
              <a:buFont typeface="Century Gothic" panose="020B0502020202020204" pitchFamily="34" charset="0"/>
              <a:buChar char="○"/>
              <a:defRPr sz="1800">
                <a:solidFill>
                  <a:schemeClr val="tx1"/>
                </a:solidFill>
              </a:defRPr>
            </a:lvl5pPr>
            <a:lvl6pPr marL="900353" indent="-128622">
              <a:defRPr sz="18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37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067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2BA11D-205F-2146-96E4-33D23373E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8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5FDB98-FA35-4141-BC79-4444DBCD9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428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1F0B54-6C3C-FE47-AB0F-316EDB012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347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D6C88F-06BA-D249-B4C2-55A2253BC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36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endParaRPr lang="en-US" altLang="en-US" sz="1800"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z="1800"/>
              <a:t>S/GAC Only - Not for distribution - Still under revision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3F811-8D34-A44C-9F23-C3D0B9450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59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113538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107442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12B684C-0B15-45F4-AA9D-6AE5E22888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89C23-72FB-2F48-924A-C534846E0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2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A5FD0C-13F0-304B-9C70-AF645098D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179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8AE126-F470-3944-9FF9-D307187FF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570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2859B1-87BC-704A-8844-9A041DAA5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781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7BF9E-8C89-D246-9C7C-DA796AAD5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595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0473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2BA11D-205F-2146-96E4-33D23373E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421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5FDB98-FA35-4141-BC79-4444DBCD9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86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1F0B54-6C3C-FE47-AB0F-316EDB012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0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D6C88F-06BA-D249-B4C2-55A2253BC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63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321E5-CB70-4810-8105-F29D55FE2E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endParaRPr lang="en-US" altLang="en-US" sz="1800"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z="1800"/>
              <a:t>S/GAC Only - Not for distribution - Still under revision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3F811-8D34-A44C-9F23-C3D0B9450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096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89C23-72FB-2F48-924A-C534846E0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54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A5FD0C-13F0-304B-9C70-AF645098D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43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8AE126-F470-3944-9FF9-D307187FF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580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2859B1-87BC-704A-8844-9A041DAA5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512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7BF9E-8C89-D246-9C7C-DA796AAD5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824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86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2BA11D-205F-2146-96E4-33D23373E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261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5FDB98-FA35-4141-BC79-4444DBCD9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12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1F0B54-6C3C-FE47-AB0F-316EDB012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13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508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08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D7D70-2893-43F1-AE9D-8A27BD0A9A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D6C88F-06BA-D249-B4C2-55A2253BC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529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endParaRPr lang="en-US" altLang="en-US" sz="1800"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z="1800"/>
              <a:t>S/GAC Only - Not for distribution - Still under revision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3F811-8D34-A44C-9F23-C3D0B9450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295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89C23-72FB-2F48-924A-C534846E0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219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A5FD0C-13F0-304B-9C70-AF645098D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083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8AE126-F470-3944-9FF9-D307187FF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427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2859B1-87BC-704A-8844-9A041DAA5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052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7BF9E-8C89-D246-9C7C-DA796AAD5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1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B33A-F8EB-44B3-A627-EFE889D9564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FB17-6031-4AE7-B800-DA8C719D6D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3525E-C8BE-4078-A9B4-3014A5A5E8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145BD-EC0A-4C62-8CC8-FE70832F952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C6F07-D904-44BD-B1CD-3F3AA63998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7800"/>
            <a:ext cx="1036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1036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59BA074-5EE7-4C02-9A3D-C342DA01F91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12192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2032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dirty="0">
              <a:solidFill>
                <a:srgbClr val="002A6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97" r:id="rId12"/>
    <p:sldLayoutId id="214748369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A74975B-AFA5-6145-BE7A-C585AA803B85}" type="slidenum">
              <a:rPr lang="en-US" altLang="en-US" smtClean="0">
                <a:ea typeface="Arial" charset="0"/>
                <a:cs typeface="Arial" charset="0"/>
              </a:rPr>
              <a:pPr/>
              <a:t>‹#›</a:t>
            </a:fld>
            <a:endParaRPr lang="en-US" altLang="en-US">
              <a:ea typeface="Arial" charset="0"/>
              <a:cs typeface="Arial" charset="0"/>
            </a:endParaRPr>
          </a:p>
        </p:txBody>
      </p:sp>
      <p:pic>
        <p:nvPicPr>
          <p:cNvPr id="69637" name="Picture 7" descr="PEPFAR Logo Color - Tagline - revised 2 copy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" y="76201"/>
            <a:ext cx="98424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12192000" cy="0"/>
          </a:xfrm>
          <a:prstGeom prst="line">
            <a:avLst/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63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19800"/>
            <a:ext cx="92498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1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A74975B-AFA5-6145-BE7A-C585AA803B85}" type="slidenum">
              <a:rPr lang="en-US" altLang="en-US" smtClean="0">
                <a:ea typeface="Arial" charset="0"/>
                <a:cs typeface="Arial" charset="0"/>
              </a:rPr>
              <a:pPr/>
              <a:t>‹#›</a:t>
            </a:fld>
            <a:endParaRPr lang="en-US" altLang="en-US">
              <a:ea typeface="Arial" charset="0"/>
              <a:cs typeface="Arial" charset="0"/>
            </a:endParaRPr>
          </a:p>
        </p:txBody>
      </p:sp>
      <p:pic>
        <p:nvPicPr>
          <p:cNvPr id="69637" name="Picture 7" descr="PEPFAR Logo Color - Tagline - revised 2 copy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76201"/>
            <a:ext cx="1136649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12192000" cy="0"/>
          </a:xfrm>
          <a:prstGeom prst="line">
            <a:avLst/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63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19800"/>
            <a:ext cx="92498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4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A74975B-AFA5-6145-BE7A-C585AA803B85}" type="slidenum">
              <a:rPr lang="en-US" altLang="en-US" smtClean="0">
                <a:ea typeface="Arial" charset="0"/>
                <a:cs typeface="Arial" charset="0"/>
              </a:rPr>
              <a:pPr/>
              <a:t>‹#›</a:t>
            </a:fld>
            <a:endParaRPr lang="en-US" altLang="en-US">
              <a:ea typeface="Arial" charset="0"/>
              <a:cs typeface="Arial" charset="0"/>
            </a:endParaRPr>
          </a:p>
        </p:txBody>
      </p:sp>
      <p:pic>
        <p:nvPicPr>
          <p:cNvPr id="69637" name="Picture 7" descr="PEPFAR Logo Color - Tagline - revised 2 copy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" y="76201"/>
            <a:ext cx="1136649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12192000" cy="0"/>
          </a:xfrm>
          <a:prstGeom prst="line">
            <a:avLst/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63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19800"/>
            <a:ext cx="92498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85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vannakit@usaid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hyperlink" Target="https://apps.who.int/nha/database/Select/Indicators/en" TargetMode="External"/><Relationship Id="rId4" Type="http://schemas.openxmlformats.org/officeDocument/2006/relationships/hyperlink" Target="http://www.aidsdatahub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9220200" cy="40386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2060"/>
                </a:solidFill>
                <a:ea typeface="Calibri" charset="0"/>
                <a:cs typeface="Calibri" charset="0"/>
              </a:rPr>
              <a:t/>
            </a:r>
            <a:br>
              <a:rPr lang="en-US" sz="3600" dirty="0">
                <a:solidFill>
                  <a:srgbClr val="002060"/>
                </a:solidFill>
                <a:ea typeface="Calibri" charset="0"/>
                <a:cs typeface="Calibri" charset="0"/>
              </a:rPr>
            </a:br>
            <a:r>
              <a:rPr lang="en-US" sz="2800" dirty="0">
                <a:solidFill>
                  <a:srgbClr val="C00000"/>
                </a:solidFill>
              </a:rPr>
              <a:t>From "nice-to-have" to "necessary":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/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Increases in domestic financing and the perceived value of key </a:t>
            </a:r>
            <a:r>
              <a:rPr lang="en-US" sz="2800" dirty="0" smtClean="0">
                <a:solidFill>
                  <a:srgbClr val="C00000"/>
                </a:solidFill>
              </a:rPr>
              <a:t>population-led </a:t>
            </a:r>
            <a:r>
              <a:rPr lang="en-US" sz="2800" dirty="0">
                <a:solidFill>
                  <a:srgbClr val="C00000"/>
                </a:solidFill>
              </a:rPr>
              <a:t>HIV services by the Thai government as international donor funding transitions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Ravipa Vannakit (</a:t>
            </a: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rvannakit@usaid.gov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United States Agency for International Development,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Regional Development Mission for Asia (USAID RDMA)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July 23, 2019</a:t>
            </a:r>
            <a:endParaRPr lang="en-US" dirty="0">
              <a:solidFill>
                <a:schemeClr val="tx1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84586"/>
            <a:ext cx="10881838" cy="246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0575" y="228600"/>
            <a:ext cx="11690844" cy="456949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chemeClr val="tx1"/>
                </a:solidFill>
              </a:rPr>
              <a:t>PrEP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uptake in public and community (KP-led) </a:t>
            </a:r>
            <a:r>
              <a:rPr lang="en-US" sz="2800" b="1" dirty="0" smtClean="0">
                <a:solidFill>
                  <a:schemeClr val="tx1"/>
                </a:solidFill>
              </a:rPr>
              <a:t>sites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1"/>
          <a:stretch/>
        </p:blipFill>
        <p:spPr>
          <a:xfrm>
            <a:off x="2701497" y="2452248"/>
            <a:ext cx="2000771" cy="19535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0408" y="1837702"/>
            <a:ext cx="26918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983"/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 </a:t>
            </a:r>
            <a:r>
              <a:rPr lang="en-US" sz="13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cases </a:t>
            </a:r>
          </a:p>
          <a:p>
            <a:pPr algn="ctr" defTabSz="685983"/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17-FY19 Q1*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1793986"/>
            <a:ext cx="21916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983"/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KPLHS </a:t>
            </a:r>
            <a:r>
              <a:rPr lang="en-US" sz="135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cases </a:t>
            </a:r>
          </a:p>
          <a:p>
            <a:pPr algn="ctr" defTabSz="685983"/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16 Q2-FY19 Q1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0992" y="6246942"/>
            <a:ext cx="70656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*O</a:t>
            </a:r>
            <a:r>
              <a:rPr lang="en-US" sz="1050" i="1" dirty="0">
                <a:solidFill>
                  <a:prstClr val="black"/>
                </a:solidFill>
                <a:latin typeface="Calibri" panose="020F0502020204030204"/>
              </a:rPr>
              <a:t>ther </a:t>
            </a:r>
            <a:r>
              <a:rPr lang="en-US" sz="1050" i="1" dirty="0" err="1">
                <a:solidFill>
                  <a:prstClr val="black"/>
                </a:solidFill>
                <a:latin typeface="Calibri" panose="020F0502020204030204"/>
              </a:rPr>
              <a:t>PrEP</a:t>
            </a:r>
            <a:r>
              <a:rPr lang="en-US" sz="1050" i="1" dirty="0">
                <a:solidFill>
                  <a:prstClr val="black"/>
                </a:solidFill>
                <a:latin typeface="Calibri" panose="020F0502020204030204"/>
              </a:rPr>
              <a:t> users (discordant &amp; other KPs) excluded</a:t>
            </a:r>
          </a:p>
          <a:p>
            <a:pPr defTabSz="685983"/>
            <a:r>
              <a:rPr lang="en-US" sz="1050" i="1" dirty="0">
                <a:solidFill>
                  <a:prstClr val="black"/>
                </a:solidFill>
                <a:latin typeface="Calibri" panose="020F0502020204030204"/>
              </a:rPr>
              <a:t>Source: Thailand-US Collaboration and Thai Red Cross AIDS Research Centre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4" r="-1493"/>
          <a:stretch/>
        </p:blipFill>
        <p:spPr>
          <a:xfrm>
            <a:off x="6320260" y="2421426"/>
            <a:ext cx="2000771" cy="1953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E23113-507C-4804-9FA0-1B2EAD6E18C5}"/>
              </a:ext>
            </a:extLst>
          </p:cNvPr>
          <p:cNvSpPr txBox="1"/>
          <p:nvPr/>
        </p:nvSpPr>
        <p:spPr>
          <a:xfrm>
            <a:off x="2701497" y="1188185"/>
            <a:ext cx="83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E10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PrEP uptake much higher in community sites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7B68975-F4FC-4555-8A90-CE16B030B0AF}"/>
              </a:ext>
            </a:extLst>
          </p:cNvPr>
          <p:cNvSpPr/>
          <p:nvPr/>
        </p:nvSpPr>
        <p:spPr>
          <a:xfrm rot="19516269">
            <a:off x="5879935" y="1665808"/>
            <a:ext cx="364059" cy="507831"/>
          </a:xfrm>
          <a:prstGeom prst="downArrow">
            <a:avLst/>
          </a:prstGeom>
          <a:solidFill>
            <a:srgbClr val="E1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04800" y="239806"/>
            <a:ext cx="10896600" cy="756825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Long way to go: PrEP for epidemic impact needs far higher scale-up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9377792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8317" y="2386899"/>
            <a:ext cx="17043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983"/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  <a:p>
            <a:pPr defTabSz="685983"/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 sites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3661070"/>
            <a:ext cx="11753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983"/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  <a:p>
            <a:pPr algn="r" defTabSz="685983"/>
            <a:r>
              <a:rPr lang="en-US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KP-led sites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87492-ADF2-4B02-868B-D817925EF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292383"/>
            <a:ext cx="1510142" cy="1447693"/>
          </a:xfrm>
          <a:prstGeom prst="rect">
            <a:avLst/>
          </a:prstGeom>
          <a:ln w="3810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AA7B7A-59AA-4C74-809C-1A491F6CB25B}"/>
              </a:ext>
            </a:extLst>
          </p:cNvPr>
          <p:cNvSpPr txBox="1"/>
          <p:nvPr/>
        </p:nvSpPr>
        <p:spPr>
          <a:xfrm>
            <a:off x="8798503" y="5844831"/>
            <a:ext cx="11836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CE850-4529-4514-AB58-485CF3801509}"/>
              </a:ext>
            </a:extLst>
          </p:cNvPr>
          <p:cNvSpPr txBox="1"/>
          <p:nvPr/>
        </p:nvSpPr>
        <p:spPr>
          <a:xfrm>
            <a:off x="7162800" y="1516510"/>
            <a:ext cx="1920538" cy="1323439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E10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6,000 to 118,000 leap to reach national target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9659B-4786-4C99-A9C7-8CC7F99382C6}"/>
              </a:ext>
            </a:extLst>
          </p:cNvPr>
          <p:cNvSpPr txBox="1"/>
          <p:nvPr/>
        </p:nvSpPr>
        <p:spPr>
          <a:xfrm>
            <a:off x="10269983" y="4902831"/>
            <a:ext cx="1728959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E10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did we get there?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8305800" y="1563864"/>
            <a:ext cx="533400" cy="381000"/>
          </a:xfrm>
          <a:prstGeom prst="rightArrow">
            <a:avLst/>
          </a:prstGeom>
          <a:solidFill>
            <a:srgbClr val="E10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9884650" y="5127829"/>
            <a:ext cx="385333" cy="381000"/>
          </a:xfrm>
          <a:prstGeom prst="rightArrow">
            <a:avLst/>
          </a:prstGeom>
          <a:solidFill>
            <a:srgbClr val="E10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0020" y="203817"/>
            <a:ext cx="11885780" cy="98488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Evolution of </a:t>
            </a:r>
            <a:r>
              <a:rPr lang="en-US" b="1" dirty="0" err="1">
                <a:solidFill>
                  <a:schemeClr val="tx1"/>
                </a:solidFill>
              </a:rPr>
              <a:t>PrEP</a:t>
            </a:r>
            <a:r>
              <a:rPr lang="en-US" b="1" dirty="0">
                <a:solidFill>
                  <a:schemeClr val="tx1"/>
                </a:solidFill>
              </a:rPr>
              <a:t> in Thailand: the journey towards financing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2400" y="4033189"/>
            <a:ext cx="1219200" cy="310211"/>
          </a:xfrm>
          <a:prstGeom prst="rect">
            <a:avLst/>
          </a:prstGeom>
          <a:solidFill>
            <a:srgbClr val="002A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Nov. 2010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498600" y="4030593"/>
            <a:ext cx="1219200" cy="310211"/>
          </a:xfrm>
          <a:prstGeom prst="rect">
            <a:avLst/>
          </a:prstGeom>
          <a:solidFill>
            <a:srgbClr val="002A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Jul. 2011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44800" y="4030593"/>
            <a:ext cx="1219200" cy="310211"/>
          </a:xfrm>
          <a:prstGeom prst="rect">
            <a:avLst/>
          </a:prstGeom>
          <a:solidFill>
            <a:srgbClr val="002A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Dec. 2012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191000" y="4030593"/>
            <a:ext cx="1219200" cy="310211"/>
          </a:xfrm>
          <a:prstGeom prst="rect">
            <a:avLst/>
          </a:prstGeom>
          <a:solidFill>
            <a:srgbClr val="002A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Oct. 2014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537200" y="4030593"/>
            <a:ext cx="1219200" cy="310211"/>
          </a:xfrm>
          <a:prstGeom prst="rect">
            <a:avLst/>
          </a:prstGeom>
          <a:solidFill>
            <a:srgbClr val="002A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Dec. 2014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883400" y="4030593"/>
            <a:ext cx="1219200" cy="310211"/>
          </a:xfrm>
          <a:prstGeom prst="rect">
            <a:avLst/>
          </a:prstGeom>
          <a:solidFill>
            <a:srgbClr val="002A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May 2015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229600" y="4033189"/>
            <a:ext cx="1219200" cy="310211"/>
          </a:xfrm>
          <a:prstGeom prst="rect">
            <a:avLst/>
          </a:prstGeom>
          <a:solidFill>
            <a:srgbClr val="002A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Jan. 2016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2514599"/>
            <a:ext cx="187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Thailand provided sites for early </a:t>
            </a:r>
            <a:r>
              <a:rPr lang="en-US" sz="1400" b="1" dirty="0" err="1">
                <a:latin typeface="+mj-lt"/>
              </a:rPr>
              <a:t>PrEP</a:t>
            </a:r>
            <a:r>
              <a:rPr lang="en-US" sz="1400" b="1" dirty="0">
                <a:latin typeface="+mj-lt"/>
              </a:rPr>
              <a:t> clinical trials, i.e. </a:t>
            </a:r>
            <a:r>
              <a:rPr lang="en-US" sz="1400" b="1" dirty="0" err="1">
                <a:latin typeface="+mj-lt"/>
              </a:rPr>
              <a:t>iPrEX</a:t>
            </a:r>
            <a:endParaRPr lang="en-US" sz="14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5065693"/>
            <a:ext cx="187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HPTN 052, 96% prevention efficacy with immediate ART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04443" y="2576345"/>
            <a:ext cx="187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The 1</a:t>
            </a:r>
            <a:r>
              <a:rPr lang="en-US" sz="1400" b="1" baseline="30000" dirty="0">
                <a:latin typeface="+mj-lt"/>
              </a:rPr>
              <a:t>st</a:t>
            </a:r>
            <a:r>
              <a:rPr lang="en-US" sz="1400" b="1" dirty="0">
                <a:latin typeface="+mj-lt"/>
              </a:rPr>
              <a:t> Test &amp; Treat project in MSM and TGW in 4 provinces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0" y="498949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National guidelines recommended ART regardless of CD4 count and </a:t>
            </a:r>
            <a:r>
              <a:rPr lang="en-US" sz="1400" b="1" dirty="0" err="1">
                <a:latin typeface="+mj-lt"/>
              </a:rPr>
              <a:t>PrEP</a:t>
            </a:r>
            <a:r>
              <a:rPr lang="en-US" sz="1400" b="1" dirty="0">
                <a:latin typeface="+mj-lt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8134" y="2073689"/>
            <a:ext cx="2439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PrEP-30 (about US$ 1 per </a:t>
            </a:r>
            <a:r>
              <a:rPr lang="en-US" sz="1400" b="1" dirty="0" err="1">
                <a:latin typeface="+mj-lt"/>
              </a:rPr>
              <a:t>PrEP</a:t>
            </a:r>
            <a:r>
              <a:rPr lang="en-US" sz="1400" b="1" dirty="0">
                <a:latin typeface="+mj-lt"/>
              </a:rPr>
              <a:t> dose) starts at Thai Red Cross AIDS Research Centre (TRCARC); Now PrEP-15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24600" y="5065693"/>
            <a:ext cx="2150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Implementation science in community and government clinics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37394" y="278855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j-lt"/>
              </a:rPr>
              <a:t>Princess </a:t>
            </a:r>
            <a:r>
              <a:rPr lang="en-US" sz="1800" b="1" dirty="0" err="1">
                <a:latin typeface="+mj-lt"/>
              </a:rPr>
              <a:t>PrEP</a:t>
            </a:r>
            <a:endParaRPr lang="en-US" sz="1800" b="1" dirty="0">
              <a:latin typeface="+mj-lt"/>
            </a:endParaRPr>
          </a:p>
        </p:txBody>
      </p:sp>
      <p:cxnSp>
        <p:nvCxnSpPr>
          <p:cNvPr id="33" name="Straight Arrow Connector 32"/>
          <p:cNvCxnSpPr>
            <a:endCxn id="6" idx="0"/>
          </p:cNvCxnSpPr>
          <p:nvPr/>
        </p:nvCxnSpPr>
        <p:spPr bwMode="auto">
          <a:xfrm>
            <a:off x="762000" y="3505200"/>
            <a:ext cx="0" cy="5279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A6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3429000" y="3468707"/>
            <a:ext cx="0" cy="5279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A6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102022" y="3468706"/>
            <a:ext cx="0" cy="5279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A6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846994" y="3502604"/>
            <a:ext cx="0" cy="5279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A6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032000" y="4384205"/>
            <a:ext cx="0" cy="5279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A6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820093" y="4384205"/>
            <a:ext cx="0" cy="5279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A6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7459921" y="4384205"/>
            <a:ext cx="0" cy="5279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A6C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9538817" y="2438400"/>
            <a:ext cx="2439466" cy="2971800"/>
          </a:xfrm>
          <a:prstGeom prst="rect">
            <a:avLst/>
          </a:prstGeom>
          <a:solidFill>
            <a:srgbClr val="E10040"/>
          </a:solidFill>
          <a:ln>
            <a:noFill/>
          </a:ln>
        </p:spPr>
        <p:txBody>
          <a:bodyPr wrap="square" bIns="182880" rtlCol="0" anchor="b" anchorCtr="0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The Princess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PrEP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USAID LINKAGES and Thai Princess support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PrEP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scale-up through key population-led health services in 2015 (free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PrEP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4717" r="-363" b="20271"/>
          <a:stretch/>
        </p:blipFill>
        <p:spPr>
          <a:xfrm>
            <a:off x="9673936" y="1267728"/>
            <a:ext cx="2169228" cy="21692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297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862" y="228600"/>
            <a:ext cx="11353800" cy="609600"/>
          </a:xfrm>
        </p:spPr>
        <p:txBody>
          <a:bodyPr/>
          <a:lstStyle/>
          <a:p>
            <a:r>
              <a:rPr lang="en-US" sz="3200" dirty="0" smtClean="0"/>
              <a:t>Thai government financing for KP-led organizations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1295400"/>
            <a:ext cx="4419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Public sector expenditures for KP HIV prevention have increased significantly since 2016</a:t>
            </a:r>
          </a:p>
          <a:p>
            <a:r>
              <a:rPr lang="en-US" sz="1800" dirty="0"/>
              <a:t>Improved systems and legal frameworks for enhancing contributions of KP community-based organizations</a:t>
            </a:r>
          </a:p>
          <a:p>
            <a:r>
              <a:rPr lang="en-US" sz="1800" dirty="0"/>
              <a:t>Accreditation and reimbursement processes and standards for CBOs and private clinics</a:t>
            </a:r>
          </a:p>
          <a:p>
            <a:r>
              <a:rPr lang="en-US" sz="1800" dirty="0"/>
              <a:t>Management of CBO contracts through provincial sub-grants</a:t>
            </a:r>
          </a:p>
          <a:p>
            <a:r>
              <a:rPr lang="en-US" sz="1800" dirty="0"/>
              <a:t>Inclusion of </a:t>
            </a:r>
            <a:r>
              <a:rPr lang="en-US" sz="1800" dirty="0" err="1"/>
              <a:t>PrEP</a:t>
            </a:r>
            <a:r>
              <a:rPr lang="en-US" sz="1800" dirty="0"/>
              <a:t> in Universal Coverage </a:t>
            </a:r>
          </a:p>
          <a:p>
            <a:pPr marL="0" indent="0">
              <a:buNone/>
            </a:pPr>
            <a:r>
              <a:rPr lang="en-US" sz="1800" b="1" dirty="0"/>
              <a:t>Challenges</a:t>
            </a:r>
            <a:r>
              <a:rPr lang="en-US" sz="1800" dirty="0"/>
              <a:t>:  Determining appropriate and acceptable costs for services for sustainability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32950" y="6388100"/>
            <a:ext cx="2540000" cy="457200"/>
          </a:xfrm>
        </p:spPr>
        <p:txBody>
          <a:bodyPr/>
          <a:lstStyle/>
          <a:p>
            <a:fld id="{412B684C-0B15-45F4-AA9D-6AE5E228882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8405C-38B0-46BA-9B91-0A347FBFD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133600"/>
            <a:ext cx="7162800" cy="413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6800" y="1441883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Thai National Health Security Organization (NHSO)</a:t>
            </a:r>
          </a:p>
          <a:p>
            <a:pPr algn="ctr"/>
            <a:r>
              <a:rPr lang="en-US" sz="1800" b="1" i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funding trends from 2018 to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297180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313%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4072" y="373380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156%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13360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305%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452786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152%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0" y="434340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-3%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9523" y="4523601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152%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5123" y="480633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75%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55694" y="47244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-26%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3200" y="434339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E10040"/>
                </a:solidFill>
                <a:latin typeface="+mn-lt"/>
              </a:rPr>
              <a:t>28</a:t>
            </a:r>
            <a:r>
              <a:rPr lang="en-US" sz="1200" b="1" dirty="0">
                <a:solidFill>
                  <a:srgbClr val="E10040"/>
                </a:solidFill>
                <a:latin typeface="+mn-lt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1247" y="473216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10040"/>
                </a:solidFill>
                <a:latin typeface="+mn-lt"/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5021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11353800" cy="609600"/>
          </a:xfrm>
        </p:spPr>
        <p:txBody>
          <a:bodyPr/>
          <a:lstStyle/>
          <a:p>
            <a:r>
              <a:rPr lang="en-US" sz="3200" dirty="0"/>
              <a:t>Steps towards </a:t>
            </a:r>
            <a:r>
              <a:rPr lang="en-US" sz="3200" dirty="0" smtClean="0"/>
              <a:t>transitioning </a:t>
            </a:r>
            <a:r>
              <a:rPr lang="en-US" sz="3200" smtClean="0"/>
              <a:t>and sustainability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684C-0B15-45F4-AA9D-6AE5E228882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144965"/>
            <a:ext cx="9753600" cy="54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" y="1524000"/>
            <a:ext cx="6553200" cy="4800600"/>
          </a:xfrm>
          <a:prstGeom prst="rect">
            <a:avLst/>
          </a:prstGeom>
          <a:solidFill>
            <a:srgbClr val="DAEDEF">
              <a:alpha val="6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700"/>
            <a:ext cx="12268200" cy="952500"/>
          </a:xfrm>
        </p:spPr>
        <p:txBody>
          <a:bodyPr/>
          <a:lstStyle/>
          <a:p>
            <a:r>
              <a:rPr lang="en-US" sz="3200" dirty="0" smtClean="0"/>
              <a:t>Lessons learned - </a:t>
            </a:r>
            <a:r>
              <a:rPr lang="en-US" sz="3200" dirty="0"/>
              <a:t>Careful transition needed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0" y="1524000"/>
            <a:ext cx="4876800" cy="4876800"/>
          </a:xfrm>
        </p:spPr>
        <p:txBody>
          <a:bodyPr/>
          <a:lstStyle/>
          <a:p>
            <a:r>
              <a:rPr lang="en-US" dirty="0" smtClean="0"/>
              <a:t>Investment </a:t>
            </a:r>
            <a:r>
              <a:rPr lang="en-US" dirty="0"/>
              <a:t>priorities and systems of domestic and international funders are not always the same</a:t>
            </a:r>
          </a:p>
          <a:p>
            <a:r>
              <a:rPr lang="en-US" dirty="0"/>
              <a:t>Dual investments often needed to support various cost components or HIV cascade components of an organization</a:t>
            </a:r>
          </a:p>
          <a:p>
            <a:r>
              <a:rPr lang="en-US" dirty="0"/>
              <a:t>USAID has sometimes decided to reinvest in organizations </a:t>
            </a:r>
            <a:r>
              <a:rPr lang="en-US" dirty="0" smtClean="0"/>
              <a:t>where transitions </a:t>
            </a:r>
            <a:r>
              <a:rPr lang="en-US" dirty="0"/>
              <a:t>happen too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32950" y="6388100"/>
            <a:ext cx="2540000" cy="457200"/>
          </a:xfrm>
        </p:spPr>
        <p:txBody>
          <a:bodyPr/>
          <a:lstStyle/>
          <a:p>
            <a:fld id="{412B684C-0B15-45F4-AA9D-6AE5E228882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6EC53E-2F80-4DAB-A08E-F50923EDB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37281"/>
              </p:ext>
            </p:extLst>
          </p:nvPr>
        </p:nvGraphicFramePr>
        <p:xfrm>
          <a:off x="381000" y="1447800"/>
          <a:ext cx="6248400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43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99" y="1447800"/>
            <a:ext cx="6083301" cy="4114800"/>
          </a:xfrm>
        </p:spPr>
        <p:txBody>
          <a:bodyPr/>
          <a:lstStyle/>
          <a:p>
            <a:r>
              <a:rPr lang="en-US" sz="2000" dirty="0"/>
              <a:t>Financial transitioning from donor to domestic financing needs to be </a:t>
            </a:r>
            <a:r>
              <a:rPr lang="en-US" sz="2000" b="1" i="1" dirty="0">
                <a:solidFill>
                  <a:srgbClr val="C00000"/>
                </a:solidFill>
              </a:rPr>
              <a:t>planned as early as possible and enabled in national laws, policies and guidelines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000" dirty="0"/>
              <a:t>Success in achieving the UNAIDS 90-90-90 goals by 2020 will be associated with our capacity to put “fast-track” solutions in the hands of those in which they can have the greatest impact – </a:t>
            </a:r>
            <a:r>
              <a:rPr lang="en-US" sz="2000" b="1" i="1" dirty="0">
                <a:solidFill>
                  <a:srgbClr val="C00000"/>
                </a:solidFill>
              </a:rPr>
              <a:t>key populations and civil society organizations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684C-0B15-45F4-AA9D-6AE5E228882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59" y="1295400"/>
            <a:ext cx="4748941" cy="328363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1FD082-CFF8-49B6-AA4D-5B1D0B47634E}"/>
              </a:ext>
            </a:extLst>
          </p:cNvPr>
          <p:cNvSpPr txBox="1">
            <a:spLocks/>
          </p:cNvSpPr>
          <p:nvPr/>
        </p:nvSpPr>
        <p:spPr bwMode="auto">
          <a:xfrm>
            <a:off x="393699" y="4648200"/>
            <a:ext cx="115188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dirty="0"/>
              <a:t>KP organizations are uniquely positioned to conduct </a:t>
            </a:r>
            <a:r>
              <a:rPr lang="en-US" sz="2000" b="1" dirty="0">
                <a:solidFill>
                  <a:srgbClr val="C00000"/>
                </a:solidFill>
              </a:rPr>
              <a:t>full HIV cascade services for their clients</a:t>
            </a:r>
          </a:p>
          <a:p>
            <a:pPr eaLnBrk="1" hangingPunct="1"/>
            <a:r>
              <a:rPr lang="en-US" sz="2000" dirty="0"/>
              <a:t>Need for a variety of </a:t>
            </a:r>
            <a:r>
              <a:rPr lang="en-US" sz="2000" b="1" dirty="0">
                <a:solidFill>
                  <a:srgbClr val="C00000"/>
                </a:solidFill>
              </a:rPr>
              <a:t>financing mechanisms </a:t>
            </a:r>
            <a:r>
              <a:rPr lang="en-US" sz="2000" dirty="0"/>
              <a:t>to channel funds to HIV programs, including social contracting, reimbursements per person tested, treated; Countries can learn from each others methods </a:t>
            </a:r>
          </a:p>
          <a:p>
            <a:pPr eaLnBrk="1" hangingPunct="1"/>
            <a:r>
              <a:rPr lang="en-US" sz="2000" kern="0" dirty="0"/>
              <a:t>International donors need to </a:t>
            </a:r>
            <a:r>
              <a:rPr lang="en-US" sz="2000" b="1" kern="0" dirty="0">
                <a:solidFill>
                  <a:srgbClr val="C00000"/>
                </a:solidFill>
              </a:rPr>
              <a:t>remain flexible </a:t>
            </a:r>
            <a:r>
              <a:rPr lang="en-US" sz="2000" kern="0" dirty="0"/>
              <a:t>as domestic funding agencies learn to contract with NGOs and CBOs in their countries</a:t>
            </a:r>
          </a:p>
        </p:txBody>
      </p:sp>
    </p:spTree>
    <p:extLst>
      <p:ext uri="{BB962C8B-B14F-4D97-AF65-F5344CB8AC3E}">
        <p14:creationId xmlns:p14="http://schemas.microsoft.com/office/powerpoint/2010/main" val="18254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9697-24A4-4828-A469-4A310133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E2FBAD-2E96-4747-9086-3A89DBABE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2343483"/>
            <a:ext cx="2667000" cy="8569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63CBD-03F7-4D68-84C2-AAFD0CA7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684C-0B15-45F4-AA9D-6AE5E228882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167940-5436-4BBA-A138-7C85A2F82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17" y="2398380"/>
            <a:ext cx="1269283" cy="802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4B835F-5771-4A4A-9A72-472EC3044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75" y="2532512"/>
            <a:ext cx="2157925" cy="820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269F83-28CE-401B-85CB-543C4AEB63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49" y="3815996"/>
            <a:ext cx="1240951" cy="527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9894F9-2669-4128-83B4-C3B39E56D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998" y="3806125"/>
            <a:ext cx="2280002" cy="492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9F7DA2-E19D-444B-B8EB-72F13E2BF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3810000"/>
            <a:ext cx="1752600" cy="5274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6B18AB-0BD9-44FC-9D27-DBFA93826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7240" y="4876029"/>
            <a:ext cx="1999008" cy="4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7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896600" cy="4572000"/>
          </a:xfrm>
        </p:spPr>
        <p:txBody>
          <a:bodyPr/>
          <a:lstStyle/>
          <a:p>
            <a:r>
              <a:rPr lang="en-US" sz="3200" dirty="0" smtClean="0"/>
              <a:t>Increasing </a:t>
            </a:r>
            <a:r>
              <a:rPr lang="en-US" sz="3200" b="1" dirty="0" smtClean="0"/>
              <a:t>domestic financing and transitioning </a:t>
            </a:r>
            <a:r>
              <a:rPr lang="en-US" sz="3200" dirty="0" smtClean="0"/>
              <a:t>away from donor funding</a:t>
            </a:r>
          </a:p>
          <a:p>
            <a:r>
              <a:rPr lang="en-US" sz="3200" dirty="0" smtClean="0"/>
              <a:t>The </a:t>
            </a:r>
            <a:r>
              <a:rPr lang="en-US" sz="3200" b="1" dirty="0" smtClean="0"/>
              <a:t>critical contribution </a:t>
            </a:r>
            <a:r>
              <a:rPr lang="en-US" sz="3200" dirty="0" smtClean="0"/>
              <a:t>of key population-led organizations in HIV service delivery and the national HIV response</a:t>
            </a:r>
          </a:p>
          <a:p>
            <a:r>
              <a:rPr lang="en-US" sz="3200" dirty="0" smtClean="0"/>
              <a:t>Domestic </a:t>
            </a:r>
            <a:r>
              <a:rPr lang="en-US" sz="3200" b="1" dirty="0" smtClean="0"/>
              <a:t>financing for key population organizations</a:t>
            </a:r>
          </a:p>
          <a:p>
            <a:r>
              <a:rPr lang="en-US" sz="3200" b="1" dirty="0"/>
              <a:t>Steps </a:t>
            </a:r>
            <a:r>
              <a:rPr lang="en-US" sz="3200" dirty="0"/>
              <a:t>towards successful </a:t>
            </a:r>
            <a:r>
              <a:rPr lang="en-US" sz="3200" dirty="0" smtClean="0"/>
              <a:t>transitioning</a:t>
            </a:r>
          </a:p>
          <a:p>
            <a:r>
              <a:rPr lang="en-US" sz="3200" dirty="0" smtClean="0"/>
              <a:t>Lessons learned and </a:t>
            </a:r>
            <a:r>
              <a:rPr lang="en-US" sz="3200" b="1" dirty="0" smtClean="0"/>
              <a:t>conclusions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684C-0B15-45F4-AA9D-6AE5E22888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9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12039600" cy="609600"/>
          </a:xfrm>
        </p:spPr>
        <p:txBody>
          <a:bodyPr/>
          <a:lstStyle/>
          <a:p>
            <a:r>
              <a:rPr lang="en-US" sz="3200" dirty="0"/>
              <a:t>Major funding transitions in the international HIV response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r>
              <a:rPr lang="en-US" dirty="0"/>
              <a:t>UNAIDS estimates that </a:t>
            </a:r>
            <a:r>
              <a:rPr lang="en-US" b="1" dirty="0">
                <a:solidFill>
                  <a:srgbClr val="C00000"/>
                </a:solidFill>
              </a:rPr>
              <a:t>US$26.2 billion </a:t>
            </a:r>
            <a:r>
              <a:rPr lang="en-US" dirty="0"/>
              <a:t>will be required for the global HIV response in 2020 alone to end HIV by 2030</a:t>
            </a:r>
          </a:p>
          <a:p>
            <a:r>
              <a:rPr lang="en-US" dirty="0"/>
              <a:t>Historically, the HIV response has been largely funded by </a:t>
            </a:r>
            <a:r>
              <a:rPr lang="en-US" b="1" dirty="0">
                <a:solidFill>
                  <a:srgbClr val="C00000"/>
                </a:solidFill>
              </a:rPr>
              <a:t>international donors like </a:t>
            </a:r>
            <a:r>
              <a:rPr lang="en-US" b="1" dirty="0" smtClean="0">
                <a:solidFill>
                  <a:srgbClr val="C00000"/>
                </a:solidFill>
              </a:rPr>
              <a:t>PEPFAR </a:t>
            </a:r>
            <a:r>
              <a:rPr lang="en-US" b="1" dirty="0">
                <a:solidFill>
                  <a:srgbClr val="C00000"/>
                </a:solidFill>
              </a:rPr>
              <a:t>and the Global Fund</a:t>
            </a:r>
            <a:r>
              <a:rPr lang="en-US" dirty="0"/>
              <a:t> in low-income countries and some middle-income countries</a:t>
            </a:r>
          </a:p>
          <a:p>
            <a:r>
              <a:rPr lang="en-US" dirty="0"/>
              <a:t>But with these funds decreasing (7% decrease between 2015-2016 alone), low- and middle-income countries are now beginning to finance their own HIV response</a:t>
            </a:r>
          </a:p>
          <a:p>
            <a:r>
              <a:rPr lang="en-US" dirty="0"/>
              <a:t>But what parts of the HIV response do these domestic resources support?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FFE6947-2563-4131-9437-F481EC484D3F}"/>
              </a:ext>
            </a:extLst>
          </p:cNvPr>
          <p:cNvSpPr/>
          <p:nvPr/>
        </p:nvSpPr>
        <p:spPr bwMode="auto">
          <a:xfrm rot="5400000">
            <a:off x="9877335" y="2233631"/>
            <a:ext cx="1200329" cy="1828800"/>
          </a:xfrm>
          <a:prstGeom prst="rightArrow">
            <a:avLst/>
          </a:prstGeom>
          <a:solidFill>
            <a:srgbClr val="E10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CC882D9-6DAB-41ED-9FFC-735A6504BA34}"/>
              </a:ext>
            </a:extLst>
          </p:cNvPr>
          <p:cNvSpPr/>
          <p:nvPr/>
        </p:nvSpPr>
        <p:spPr bwMode="auto">
          <a:xfrm rot="16200000">
            <a:off x="9639299" y="4976141"/>
            <a:ext cx="1676400" cy="1828800"/>
          </a:xfrm>
          <a:prstGeom prst="rightArrow">
            <a:avLst/>
          </a:prstGeom>
          <a:solidFill>
            <a:srgbClr val="3B5B8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B5875-0864-40BF-A80F-574363814A1A}"/>
              </a:ext>
            </a:extLst>
          </p:cNvPr>
          <p:cNvSpPr txBox="1"/>
          <p:nvPr/>
        </p:nvSpPr>
        <p:spPr>
          <a:xfrm>
            <a:off x="8991600" y="1343526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investments in HIV are declining while...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D2365-0FFD-4283-9479-C6983360BA74}"/>
              </a:ext>
            </a:extLst>
          </p:cNvPr>
          <p:cNvSpPr txBox="1"/>
          <p:nvPr/>
        </p:nvSpPr>
        <p:spPr>
          <a:xfrm>
            <a:off x="9428747" y="3800104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3B5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investments are increasing</a:t>
            </a:r>
          </a:p>
        </p:txBody>
      </p:sp>
    </p:spTree>
    <p:extLst>
      <p:ext uri="{BB962C8B-B14F-4D97-AF65-F5344CB8AC3E}">
        <p14:creationId xmlns:p14="http://schemas.microsoft.com/office/powerpoint/2010/main" val="10015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5ECC50-C303-4DAE-9570-C772398606BF}"/>
              </a:ext>
            </a:extLst>
          </p:cNvPr>
          <p:cNvSpPr/>
          <p:nvPr/>
        </p:nvSpPr>
        <p:spPr>
          <a:xfrm>
            <a:off x="0" y="1026205"/>
            <a:ext cx="12192000" cy="1524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3FB9AE-B4EF-47FE-8920-08F338438AC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98908"/>
              </p:ext>
            </p:extLst>
          </p:nvPr>
        </p:nvGraphicFramePr>
        <p:xfrm>
          <a:off x="33265" y="2525713"/>
          <a:ext cx="12176125" cy="375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8177C4-7741-43E2-84FC-2BF4FA09BC0E}"/>
              </a:ext>
            </a:extLst>
          </p:cNvPr>
          <p:cNvSpPr txBox="1"/>
          <p:nvPr/>
        </p:nvSpPr>
        <p:spPr>
          <a:xfrm>
            <a:off x="186355" y="45422"/>
            <a:ext cx="113960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Governments’ commitment to health and dependency on external 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D5015-64E0-4380-A008-18002AC0135D}"/>
              </a:ext>
            </a:extLst>
          </p:cNvPr>
          <p:cNvSpPr txBox="1"/>
          <p:nvPr/>
        </p:nvSpPr>
        <p:spPr>
          <a:xfrm>
            <a:off x="0" y="6648686"/>
            <a:ext cx="9903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Prepared by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www.aidsdatahub.org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based on Global AIDS Monitoring Reporting and Global Health Expenditure Database at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https://apps.who.int/nha/database/Select/Indicators/en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(accessed April 25, 2019)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CE8BE-6C0C-498F-934D-59F695CB9748}"/>
              </a:ext>
            </a:extLst>
          </p:cNvPr>
          <p:cNvSpPr txBox="1"/>
          <p:nvPr/>
        </p:nvSpPr>
        <p:spPr>
          <a:xfrm>
            <a:off x="7796745" y="3187135"/>
            <a:ext cx="231354" cy="187286"/>
          </a:xfrm>
          <a:prstGeom prst="rect">
            <a:avLst/>
          </a:prstGeom>
          <a:solidFill>
            <a:srgbClr val="FF4F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58061-C304-4F4C-A04F-A04F2776D0ED}"/>
              </a:ext>
            </a:extLst>
          </p:cNvPr>
          <p:cNvSpPr txBox="1"/>
          <p:nvPr/>
        </p:nvSpPr>
        <p:spPr>
          <a:xfrm>
            <a:off x="7796745" y="3601954"/>
            <a:ext cx="231354" cy="187286"/>
          </a:xfrm>
          <a:prstGeom prst="rect">
            <a:avLst/>
          </a:prstGeom>
          <a:pattFill prst="pct60">
            <a:fgClr>
              <a:srgbClr val="00CCFF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EE072E32-682F-4E5B-9548-C200B2B79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652766"/>
              </p:ext>
            </p:extLst>
          </p:nvPr>
        </p:nvGraphicFramePr>
        <p:xfrm>
          <a:off x="304800" y="1170979"/>
          <a:ext cx="11887200" cy="138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9116692-21D3-493C-8BDF-9C3BA0371DF0}"/>
              </a:ext>
            </a:extLst>
          </p:cNvPr>
          <p:cNvSpPr/>
          <p:nvPr/>
        </p:nvSpPr>
        <p:spPr>
          <a:xfrm rot="16200000">
            <a:off x="-392892" y="1585796"/>
            <a:ext cx="1467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 Nova Cond" panose="020B0506020202020204" pitchFamily="34" charset="0"/>
              </a:rPr>
              <a:t>health expenditure per capita in US$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FF11E66-E0DF-4CCA-8227-AEFEF8AD36AE}"/>
              </a:ext>
            </a:extLst>
          </p:cNvPr>
          <p:cNvSpPr/>
          <p:nvPr/>
        </p:nvSpPr>
        <p:spPr>
          <a:xfrm>
            <a:off x="7767586" y="2710483"/>
            <a:ext cx="252000" cy="252000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689D9-F547-4761-B2EC-933B1E37688A}"/>
              </a:ext>
            </a:extLst>
          </p:cNvPr>
          <p:cNvSpPr/>
          <p:nvPr/>
        </p:nvSpPr>
        <p:spPr>
          <a:xfrm>
            <a:off x="7956142" y="2719453"/>
            <a:ext cx="26356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Health expenditure per capita in US$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4E7867-FDAC-4C6C-B67C-424D9EA25FAD}"/>
              </a:ext>
            </a:extLst>
          </p:cNvPr>
          <p:cNvSpPr/>
          <p:nvPr/>
        </p:nvSpPr>
        <p:spPr bwMode="auto">
          <a:xfrm>
            <a:off x="8257854" y="3804939"/>
            <a:ext cx="3352800" cy="1584251"/>
          </a:xfrm>
          <a:prstGeom prst="ellipse">
            <a:avLst/>
          </a:prstGeom>
          <a:noFill/>
          <a:ln w="34925" cap="flat" cmpd="sng" algn="ctr">
            <a:solidFill>
              <a:srgbClr val="E10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6E6AD-1142-414E-9370-A5CB53015D3A}"/>
              </a:ext>
            </a:extLst>
          </p:cNvPr>
          <p:cNvSpPr txBox="1"/>
          <p:nvPr/>
        </p:nvSpPr>
        <p:spPr>
          <a:xfrm>
            <a:off x="762000" y="6305490"/>
            <a:ext cx="10848654" cy="247710"/>
          </a:xfrm>
          <a:prstGeom prst="rect">
            <a:avLst/>
          </a:prstGeom>
          <a:solidFill>
            <a:srgbClr val="E1004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though domestic investments are high in these countries, little is going to key population programming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8915400" y="5334000"/>
            <a:ext cx="0" cy="9429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1004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761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2192000" cy="609600"/>
          </a:xfrm>
        </p:spPr>
        <p:txBody>
          <a:bodyPr/>
          <a:lstStyle/>
          <a:p>
            <a:r>
              <a:rPr lang="en-US" sz="3200" dirty="0"/>
              <a:t>Key populations often the last to be supported by domestic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95400"/>
            <a:ext cx="11874500" cy="51054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Widespread stigma, discrimination, and laws punishing behaviors </a:t>
            </a:r>
            <a:r>
              <a:rPr lang="en-US" dirty="0"/>
              <a:t>all contribute to lack of domestic investments for key populations</a:t>
            </a:r>
          </a:p>
          <a:p>
            <a:r>
              <a:rPr lang="en-US" dirty="0"/>
              <a:t>Investments also tend to stay within MOPH systems; lack of systems to contract with community-based organizations </a:t>
            </a:r>
          </a:p>
          <a:p>
            <a:r>
              <a:rPr lang="en-US" dirty="0"/>
              <a:t>Evidence from Global Fund SHIFT Project National HIV financing assessments in Indonesia, Malaysia, Philippines and Thailand</a:t>
            </a:r>
          </a:p>
          <a:p>
            <a:pPr marL="914400" lvl="2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684C-0B15-45F4-AA9D-6AE5E22888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22C42-D891-4258-A5F9-F72D1A2FAC47}"/>
              </a:ext>
            </a:extLst>
          </p:cNvPr>
          <p:cNvSpPr txBox="1"/>
          <p:nvPr/>
        </p:nvSpPr>
        <p:spPr>
          <a:xfrm>
            <a:off x="0" y="3848100"/>
            <a:ext cx="12192000" cy="3009900"/>
          </a:xfrm>
          <a:prstGeom prst="rect">
            <a:avLst/>
          </a:prstGeom>
          <a:solidFill>
            <a:srgbClr val="3B5B8E"/>
          </a:solidFill>
          <a:ln>
            <a:noFill/>
          </a:ln>
        </p:spPr>
        <p:txBody>
          <a:bodyPr wrap="square" lIns="457200" rIns="822960" rtlCol="0" anchor="ctr" anchorCtr="0">
            <a:no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domestic financing of national HIV responses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2014/5: Malaysia 96%, Thailand 89%, Philippines 74% and Indonesia 57%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aggregate, only around 10% spent on </a:t>
            </a: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MSM/KPs in these 4 countries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Bulk of prevention spending on KPs is from international donors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 society access to domestic financing remains a challenge in all countries except Malaysia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Indonesia, MSM programming receive 99.7% of their funding from international sources and in the Philippines, it is 100% for MSM prevention </a:t>
            </a:r>
            <a:r>
              <a:rPr lang="en-US" sz="20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and bottlenecks for transitioning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5257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Countries are at different places when it comes to transitioning:</a:t>
            </a:r>
          </a:p>
          <a:p>
            <a:r>
              <a:rPr lang="en-US" sz="2000" dirty="0"/>
              <a:t>Transitioning from external to domestic financing has been constrained by lack of political will, stigma and discrimination and competing priorities</a:t>
            </a:r>
          </a:p>
          <a:p>
            <a:r>
              <a:rPr lang="en-US" sz="2000" dirty="0"/>
              <a:t>Private sector engagement is limited/emerging</a:t>
            </a:r>
          </a:p>
          <a:p>
            <a:r>
              <a:rPr lang="en-US" sz="2000" dirty="0"/>
              <a:t>Data are limited on how money is being spent </a:t>
            </a:r>
          </a:p>
          <a:p>
            <a:r>
              <a:rPr lang="en-US" sz="2000" b="1" dirty="0">
                <a:solidFill>
                  <a:srgbClr val="E10040"/>
                </a:solidFill>
              </a:rPr>
              <a:t>Traditional government health budgets are often not well adapted to provide funding to CBOs that support health service provision for key populations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684C-0B15-45F4-AA9D-6AE5E22888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1659523"/>
            <a:ext cx="4800600" cy="4632037"/>
          </a:xfrm>
          <a:prstGeom prst="rect">
            <a:avLst/>
          </a:prstGeom>
          <a:solidFill>
            <a:srgbClr val="E10040"/>
          </a:solidFill>
          <a:ln>
            <a:noFill/>
          </a:ln>
        </p:spPr>
        <p:txBody>
          <a:bodyPr wrap="square" tIns="182880" rIns="365760" rtlCol="0" anchor="ctr" anchorCtr="0">
            <a:spAutoFit/>
          </a:bodyPr>
          <a:lstStyle/>
          <a:p>
            <a:pPr marL="569913" lvl="1" indent="-282575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Absence of </a:t>
            </a:r>
            <a:r>
              <a:rPr lang="en-US" sz="2200" b="1" dirty="0">
                <a:solidFill>
                  <a:schemeClr val="bg1"/>
                </a:solidFill>
                <a:latin typeface="+mj-lt"/>
              </a:rPr>
              <a:t>enabling laws and policies</a:t>
            </a:r>
          </a:p>
          <a:p>
            <a:pPr marL="569913" lvl="1" indent="-282575">
              <a:buFont typeface="Arial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Government attitudes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toward CSOs may include lack of trust, concerns of financial management and governance and </a:t>
            </a:r>
            <a:r>
              <a:rPr lang="en-US" sz="2200" b="1" dirty="0">
                <a:solidFill>
                  <a:schemeClr val="bg1"/>
                </a:solidFill>
                <a:latin typeface="+mj-lt"/>
              </a:rPr>
              <a:t>lack of ownership</a:t>
            </a:r>
          </a:p>
          <a:p>
            <a:pPr marL="569913" lvl="1" indent="-282575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Stringent </a:t>
            </a:r>
            <a:r>
              <a:rPr lang="en-US" sz="2200" b="1" dirty="0">
                <a:solidFill>
                  <a:schemeClr val="bg1"/>
                </a:solidFill>
                <a:latin typeface="+mj-lt"/>
              </a:rPr>
              <a:t>registration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criteria</a:t>
            </a:r>
          </a:p>
          <a:p>
            <a:pPr marL="569913" lvl="1" indent="-282575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CSO </a:t>
            </a:r>
            <a:r>
              <a:rPr lang="en-US" sz="2200" b="1" dirty="0">
                <a:solidFill>
                  <a:schemeClr val="bg1"/>
                </a:solidFill>
                <a:latin typeface="+mj-lt"/>
              </a:rPr>
              <a:t>accreditation </a:t>
            </a:r>
          </a:p>
          <a:p>
            <a:pPr marL="569913" lvl="1" indent="-282575">
              <a:buFont typeface="Arial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CSO </a:t>
            </a:r>
            <a:r>
              <a:rPr lang="en-US" sz="2200" b="1" dirty="0">
                <a:solidFill>
                  <a:schemeClr val="bg1"/>
                </a:solidFill>
                <a:latin typeface="+mj-lt"/>
              </a:rPr>
              <a:t>technical capacity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/reputation</a:t>
            </a:r>
          </a:p>
          <a:p>
            <a:pPr marL="457200" indent="-457200">
              <a:buFont typeface="Arial" charset="0"/>
              <a:buChar char="•"/>
            </a:pP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Elbow Connector 12"/>
          <p:cNvCxnSpPr>
            <a:endCxn id="5" idx="1"/>
          </p:cNvCxnSpPr>
          <p:nvPr/>
        </p:nvCxnSpPr>
        <p:spPr bwMode="auto">
          <a:xfrm flipV="1">
            <a:off x="5638802" y="3975542"/>
            <a:ext cx="1752598" cy="14346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E1004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451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of KP-led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684C-0B15-45F4-AA9D-6AE5E22888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5638800" cy="4459255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sz="2800" dirty="0" smtClean="0"/>
              <a:t>In 2018, lay </a:t>
            </a:r>
            <a:r>
              <a:rPr lang="en-US" sz="2800" dirty="0"/>
              <a:t>providers who are members of these key populations (KPs) </a:t>
            </a:r>
            <a:r>
              <a:rPr lang="en-US" sz="2800" dirty="0" smtClean="0"/>
              <a:t>provided services in the country delivering; </a:t>
            </a:r>
          </a:p>
          <a:p>
            <a:pPr lvl="1"/>
            <a:r>
              <a:rPr lang="en-US" sz="2400" dirty="0" smtClean="0"/>
              <a:t>55% of MSM &amp;TGW tested for HIV; </a:t>
            </a:r>
          </a:p>
          <a:p>
            <a:pPr lvl="1"/>
            <a:r>
              <a:rPr lang="en-US" sz="2400" dirty="0" smtClean="0"/>
              <a:t>36% of newly diagnosed HIV-positive cases; and </a:t>
            </a:r>
          </a:p>
          <a:p>
            <a:pPr lvl="1"/>
            <a:r>
              <a:rPr lang="en-US" sz="2400" dirty="0" smtClean="0"/>
              <a:t>more </a:t>
            </a:r>
            <a:r>
              <a:rPr lang="en-US" sz="2400" dirty="0"/>
              <a:t>than 50 </a:t>
            </a:r>
            <a:r>
              <a:rPr lang="en-US" sz="2400" dirty="0" smtClean="0"/>
              <a:t>% of Thai </a:t>
            </a:r>
            <a:r>
              <a:rPr lang="en-US" sz="2400" dirty="0" err="1" smtClean="0"/>
              <a:t>PrEP</a:t>
            </a:r>
            <a:r>
              <a:rPr lang="en-US" sz="2400" dirty="0" smtClean="0"/>
              <a:t> users.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13"/>
          <a:stretch/>
        </p:blipFill>
        <p:spPr>
          <a:xfrm>
            <a:off x="6655292" y="1017069"/>
            <a:ext cx="5056771" cy="532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15900"/>
            <a:ext cx="11506200" cy="838200"/>
          </a:xfrm>
        </p:spPr>
        <p:txBody>
          <a:bodyPr/>
          <a:lstStyle/>
          <a:p>
            <a:r>
              <a:rPr lang="en-US" dirty="0"/>
              <a:t>Value of full HIV cascade by KP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619" y="1982941"/>
            <a:ext cx="4947364" cy="3810000"/>
          </a:xfrm>
        </p:spPr>
        <p:txBody>
          <a:bodyPr/>
          <a:lstStyle/>
          <a:p>
            <a:r>
              <a:rPr lang="en-US" dirty="0"/>
              <a:t>KP organizations uniquely positioned to conduct full HIV cascade: reach, test, treat, test, retain, and prevent (PrEP) </a:t>
            </a:r>
          </a:p>
          <a:p>
            <a:r>
              <a:rPr lang="en-US" dirty="0"/>
              <a:t>However, domestic budgets may not be willing nor able to support all of these cascade components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32950" y="6388100"/>
            <a:ext cx="2540000" cy="457200"/>
          </a:xfrm>
        </p:spPr>
        <p:txBody>
          <a:bodyPr/>
          <a:lstStyle/>
          <a:p>
            <a:fld id="{412B684C-0B15-45F4-AA9D-6AE5E228882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AFEE7A-5466-46F8-9D19-F16D4BBFA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43100"/>
            <a:ext cx="5576014" cy="4800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E44083-F688-41AF-9237-DAD853A1A12E}"/>
              </a:ext>
            </a:extLst>
          </p:cNvPr>
          <p:cNvSpPr txBox="1"/>
          <p:nvPr/>
        </p:nvSpPr>
        <p:spPr>
          <a:xfrm>
            <a:off x="6096000" y="1371600"/>
            <a:ext cx="495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Rainbow Sky Association of Thailand (RSAT)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HIV cascade performance 2019 Quarter 2</a:t>
            </a:r>
          </a:p>
        </p:txBody>
      </p:sp>
    </p:spTree>
    <p:extLst>
      <p:ext uri="{BB962C8B-B14F-4D97-AF65-F5344CB8AC3E}">
        <p14:creationId xmlns:p14="http://schemas.microsoft.com/office/powerpoint/2010/main" val="14023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65" y="218259"/>
            <a:ext cx="12077700" cy="838200"/>
          </a:xfrm>
        </p:spPr>
        <p:txBody>
          <a:bodyPr/>
          <a:lstStyle/>
          <a:p>
            <a:r>
              <a:rPr lang="en-US" dirty="0"/>
              <a:t>Value of full HIV cascade by KP organizations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4572000" cy="1132804"/>
          </a:xfrm>
        </p:spPr>
        <p:txBody>
          <a:bodyPr/>
          <a:lstStyle/>
          <a:p>
            <a:r>
              <a:rPr lang="en-US" sz="2000" dirty="0"/>
              <a:t>In Thailand, NHSO currently only supports reach-recruit interventions to promote HIV </a:t>
            </a:r>
            <a:r>
              <a:rPr lang="en-US" sz="2000" dirty="0" smtClean="0"/>
              <a:t>testing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32950" y="6388100"/>
            <a:ext cx="2540000" cy="457200"/>
          </a:xfrm>
        </p:spPr>
        <p:txBody>
          <a:bodyPr/>
          <a:lstStyle/>
          <a:p>
            <a:fld id="{412B684C-0B15-45F4-AA9D-6AE5E228882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AFEE7A-5466-46F8-9D19-F16D4BBFA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7949"/>
            <a:ext cx="5576014" cy="4800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E44083-F688-41AF-9237-DAD853A1A12E}"/>
              </a:ext>
            </a:extLst>
          </p:cNvPr>
          <p:cNvSpPr txBox="1"/>
          <p:nvPr/>
        </p:nvSpPr>
        <p:spPr>
          <a:xfrm>
            <a:off x="6398138" y="1371600"/>
            <a:ext cx="495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Rainbow Sky Association of Thailand (RSAT)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HIV cascade performance 2019 Quarter 2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4953000" y="3657600"/>
            <a:ext cx="2209800" cy="609600"/>
          </a:xfrm>
          <a:prstGeom prst="rightArrow">
            <a:avLst/>
          </a:prstGeom>
          <a:solidFill>
            <a:srgbClr val="00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effectLst/>
              <a:latin typeface="Times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4953000" y="5029200"/>
            <a:ext cx="3733800" cy="609600"/>
          </a:xfrm>
          <a:prstGeom prst="rightArrow">
            <a:avLst/>
          </a:prstGeom>
          <a:solidFill>
            <a:srgbClr val="00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effectLst/>
              <a:latin typeface="Times" pitchFamily="18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8740772" y="5029200"/>
            <a:ext cx="892178" cy="609600"/>
          </a:xfrm>
          <a:prstGeom prst="rightArrow">
            <a:avLst/>
          </a:prstGeom>
          <a:solidFill>
            <a:srgbClr val="00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effectLst/>
              <a:latin typeface="Times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0010772" y="5029200"/>
            <a:ext cx="657228" cy="609600"/>
          </a:xfrm>
          <a:prstGeom prst="rightArrow">
            <a:avLst/>
          </a:prstGeom>
          <a:solidFill>
            <a:srgbClr val="0000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effectLst/>
              <a:latin typeface="Times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81000" y="4856408"/>
            <a:ext cx="4800600" cy="176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 smtClean="0"/>
              <a:t>Advocacy and accreditation in process to promote reimbursements for HIV testing at KP organization, </a:t>
            </a:r>
            <a:r>
              <a:rPr lang="en-US" sz="2000" kern="0" dirty="0" err="1" smtClean="0"/>
              <a:t>PrEP</a:t>
            </a:r>
            <a:r>
              <a:rPr lang="en-US" sz="2000" kern="0" dirty="0" smtClean="0"/>
              <a:t>, and HIV treatment as well</a:t>
            </a:r>
          </a:p>
          <a:p>
            <a:pPr eaLnBrk="1" hangingPunct="1"/>
            <a:endParaRPr lang="en-US" sz="1600" kern="0" dirty="0" smtClean="0"/>
          </a:p>
          <a:p>
            <a:pPr eaLnBrk="1" hangingPunct="1"/>
            <a:endParaRPr lang="en-US" sz="1600" kern="0" dirty="0" smtClean="0"/>
          </a:p>
          <a:p>
            <a:pPr eaLnBrk="1" hangingPunct="1"/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151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4c9acd8-f915-4605-8a2f-8f563bfdfc5f">CMEWHJQ7UHPX-317-25</_dlc_DocId>
    <_dlc_DocIdUrl xmlns="f4c9acd8-f915-4605-8a2f-8f563bfdfc5f">
      <Url>http://atl2k8webbang01.ane.usaid.gov/PDO/portfolio-review/_layouts/DocIdRedir.aspx?ID=CMEWHJQ7UHPX-317-25</Url>
      <Description>CMEWHJQ7UHPX-317-25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28A361207C645BEB0DF0CD7C5E9D0" ma:contentTypeVersion="0" ma:contentTypeDescription="Create a new document." ma:contentTypeScope="" ma:versionID="84aecc12f827ff8358f787bd54b0d659">
  <xsd:schema xmlns:xsd="http://www.w3.org/2001/XMLSchema" xmlns:xs="http://www.w3.org/2001/XMLSchema" xmlns:p="http://schemas.microsoft.com/office/2006/metadata/properties" xmlns:ns2="f4c9acd8-f915-4605-8a2f-8f563bfdfc5f" targetNamespace="http://schemas.microsoft.com/office/2006/metadata/properties" ma:root="true" ma:fieldsID="a1a5981a71f6bf5c6a7609c8aae0dc97" ns2:_="">
    <xsd:import namespace="f4c9acd8-f915-4605-8a2f-8f563bfdfc5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9acd8-f915-4605-8a2f-8f563bfdfc5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A6BBD9-E6BF-4F5F-96A2-3C312761D366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f4c9acd8-f915-4605-8a2f-8f563bfdfc5f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430414-6C79-42C7-AD0F-B1E6F899E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c9acd8-f915-4605-8a2f-8f563bfdf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16371</TotalTime>
  <Words>1209</Words>
  <Application>Microsoft Office PowerPoint</Application>
  <PresentationFormat>Widescreen</PresentationFormat>
  <Paragraphs>163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Nova Cond</vt:lpstr>
      <vt:lpstr>Calibri</vt:lpstr>
      <vt:lpstr>Century Gothic</vt:lpstr>
      <vt:lpstr>Segoe UI</vt:lpstr>
      <vt:lpstr>Times</vt:lpstr>
      <vt:lpstr>Times New Roman</vt:lpstr>
      <vt:lpstr>Wingdings</vt:lpstr>
      <vt:lpstr>Blank</vt:lpstr>
      <vt:lpstr>13_Office Theme</vt:lpstr>
      <vt:lpstr>14_Office Theme</vt:lpstr>
      <vt:lpstr>15_Office Theme</vt:lpstr>
      <vt:lpstr> From "nice-to-have" to "necessary":  Increases in domestic financing and the perceived value of key population-led HIV services by the Thai government as international donor funding transitions  Ravipa Vannakit (rvannakit@usaid.gov) United States Agency for International Development,  Regional Development Mission for Asia (USAID RDMA)  July 23, 2019</vt:lpstr>
      <vt:lpstr>Outline</vt:lpstr>
      <vt:lpstr>Major funding transitions in the international HIV response</vt:lpstr>
      <vt:lpstr>PowerPoint Presentation</vt:lpstr>
      <vt:lpstr>Key populations often the last to be supported by domestic resources</vt:lpstr>
      <vt:lpstr>Barriers and bottlenecks for transitioning</vt:lpstr>
      <vt:lpstr>Contribution of KP-led organizations</vt:lpstr>
      <vt:lpstr>Value of full HIV cascade by KP organizations</vt:lpstr>
      <vt:lpstr>Value of full HIV cascade by KP organizations (cont’d)</vt:lpstr>
      <vt:lpstr>PowerPoint Presentation</vt:lpstr>
      <vt:lpstr>PowerPoint Presentation</vt:lpstr>
      <vt:lpstr>PowerPoint Presentation</vt:lpstr>
      <vt:lpstr>Thai government financing for KP-led organizations</vt:lpstr>
      <vt:lpstr>Steps towards transitioning and sustainability</vt:lpstr>
      <vt:lpstr>Lessons learned - Careful transition needed </vt:lpstr>
      <vt:lpstr>Conclusions </vt:lpstr>
      <vt:lpstr>Acknowledgements </vt:lpstr>
    </vt:vector>
  </TitlesOfParts>
  <Company>JDG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Rattakittvijun Na Nakorn, Panus</cp:lastModifiedBy>
  <cp:revision>1168</cp:revision>
  <cp:lastPrinted>2015-10-06T06:25:24Z</cp:lastPrinted>
  <dcterms:created xsi:type="dcterms:W3CDTF">2004-09-17T20:07:42Z</dcterms:created>
  <dcterms:modified xsi:type="dcterms:W3CDTF">2019-07-23T15:07:32Z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0x01010038F28A361207C645BEB0DF0CD7C5E9D0</vt:lpwstr>
  </property>
  <property fmtid="{D5CDD505-2E9C-101B-9397-08002B2CF9AE}" pid="3" name="_dlc_DocIdItemGuid">
    <vt:lpwstr>0bba1fe8-03c2-402f-a228-5c3a506b560a</vt:lpwstr>
  </property>
</Properties>
</file>